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4EE"/>
    <a:srgbClr val="EEEBDE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3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85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64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03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16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816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97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0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98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14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963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43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129EA-1FBB-44FB-B52B-416922A935FB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865D-99C8-47E7-ADDA-1C8C835F3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1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01E7A8A-4571-4501-81AC-518857BE5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25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C511C0-68E2-49ED-9180-510663725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87380" cy="12031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79A1EA-30D7-45CA-AE18-8BA7E3D4BD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9314" y="213358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39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ear 1 reading spine with title and blurb only">
            <a:extLst>
              <a:ext uri="{FF2B5EF4-FFF2-40B4-BE49-F238E27FC236}">
                <a16:creationId xmlns:a16="http://schemas.microsoft.com/office/drawing/2014/main" id="{6F4D4F60-6728-4AE5-B8C5-2E2CA6036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361724-E2F8-43E3-A07B-3E0DBBD19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0" y="179985"/>
            <a:ext cx="962159" cy="9050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3CFAE57-2F1A-4BE7-8533-13867D76C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9314" y="441958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584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38FB0-90A0-49D8-8764-78A31C703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FF726-DC59-4ADC-BBFC-3CC0C29E9C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Year 2 reading spine in matching format">
            <a:extLst>
              <a:ext uri="{FF2B5EF4-FFF2-40B4-BE49-F238E27FC236}">
                <a16:creationId xmlns:a16="http://schemas.microsoft.com/office/drawing/2014/main" id="{12F55BB3-97AB-4719-8D2E-DC881B250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488" y="0"/>
            <a:ext cx="7075488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364115-AB37-45C7-81C4-002E7D48FD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4861"/>
            <a:ext cx="962159" cy="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CC5C6F-BA63-4779-914E-616518FED8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5092" y="105071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60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A8B7E-7F09-462A-9B14-463225888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FAB37-C51C-4BBA-9D03-75F15DB2A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Year 3 reading spine in matching format">
            <a:extLst>
              <a:ext uri="{FF2B5EF4-FFF2-40B4-BE49-F238E27FC236}">
                <a16:creationId xmlns:a16="http://schemas.microsoft.com/office/drawing/2014/main" id="{F9E9DF80-1E3B-4FB2-974F-150473DF9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489" y="-108284"/>
            <a:ext cx="7075489" cy="100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9271D6-3386-461E-A399-80D3021D25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159" y="40638"/>
            <a:ext cx="962159" cy="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8C39ED-4715-4484-8CB0-A84F382E17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5092" y="-3214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683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ED771-06BA-4D95-A057-14DAE118B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E0186-CF9C-461E-848F-446C547CC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Year 4 reading spine with book cover imagery">
            <a:extLst>
              <a:ext uri="{FF2B5EF4-FFF2-40B4-BE49-F238E27FC236}">
                <a16:creationId xmlns:a16="http://schemas.microsoft.com/office/drawing/2014/main" id="{54341B2C-E9FB-4C0E-BB37-792C65A6C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091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88CC54-A4B9-45FE-83E0-F232ABF4C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032" y="-43586"/>
            <a:ext cx="962159" cy="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093C0E-F766-47E9-BB83-73F9F518D6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7124" y="-15246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04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04939-56C6-4660-9BAD-2F82183C7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10651-6CD4-4701-BA6F-31F662A29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85B472-F743-4DD7-A1B2-9DFDF50FC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568" y="0"/>
            <a:ext cx="6947568" cy="990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8A9C2D-C5FA-47B2-A8F3-E83E68088A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096" y="4542"/>
            <a:ext cx="962159" cy="905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DE7DBE-C85D-4B0D-80C7-77952669F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7124" y="-15246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52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839BD-AFCD-4BDA-AAAE-304A9BC96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6691D9-0AE9-481E-9C80-6D2E1C5EF4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Year6 Reading Spine">
            <a:extLst>
              <a:ext uri="{FF2B5EF4-FFF2-40B4-BE49-F238E27FC236}">
                <a16:creationId xmlns:a16="http://schemas.microsoft.com/office/drawing/2014/main" id="{0F29BD90-920F-4270-BDF7-0903FF3AB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70" y="0"/>
            <a:ext cx="6947569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0FA9FE2-93E4-4745-B1C3-C79DFECDD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6096" y="4542"/>
            <a:ext cx="962159" cy="905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34F5AB8-3880-4693-B117-B85B98FA4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7124" y="-15246"/>
            <a:ext cx="2305372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412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Josie Blake</dc:creator>
  <cp:lastModifiedBy>Josie Blake</cp:lastModifiedBy>
  <cp:revision>8</cp:revision>
  <dcterms:created xsi:type="dcterms:W3CDTF">2026-07-20T10:19:57Z</dcterms:created>
  <dcterms:modified xsi:type="dcterms:W3CDTF">2026-07-20T11:24:01Z</dcterms:modified>
</cp:coreProperties>
</file>