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773" r:id="rId1"/>
  </p:sldMasterIdLst>
  <p:notesMasterIdLst>
    <p:notesMasterId r:id="rId18"/>
  </p:notesMasterIdLst>
  <p:sldIdLst>
    <p:sldId id="547" r:id="rId2"/>
    <p:sldId id="264" r:id="rId3"/>
    <p:sldId id="266" r:id="rId4"/>
    <p:sldId id="280" r:id="rId5"/>
    <p:sldId id="267" r:id="rId6"/>
    <p:sldId id="548" r:id="rId7"/>
    <p:sldId id="546" r:id="rId8"/>
    <p:sldId id="268" r:id="rId9"/>
    <p:sldId id="269" r:id="rId10"/>
    <p:sldId id="555" r:id="rId11"/>
    <p:sldId id="263" r:id="rId12"/>
    <p:sldId id="549" r:id="rId13"/>
    <p:sldId id="279" r:id="rId14"/>
    <p:sldId id="554" r:id="rId15"/>
    <p:sldId id="552" r:id="rId16"/>
    <p:sldId id="556" r:id="rId17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CFEFE"/>
    <a:srgbClr val="CCFFFF"/>
    <a:srgbClr val="CC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1"/>
    <p:restoredTop sz="94694"/>
  </p:normalViewPr>
  <p:slideViewPr>
    <p:cSldViewPr snapToGrid="0">
      <p:cViewPr varScale="1">
        <p:scale>
          <a:sx n="79" d="100"/>
          <a:sy n="79" d="100"/>
        </p:scale>
        <p:origin x="108" y="112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0" name="Google Shape;1040;g2b75524a3c0_0_116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41" name="Google Shape;1041;g2b75524a3c0_0_116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7" name="Google Shape;1107;g2b75e845835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08" name="Google Shape;1108;g2b75e845835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4" name="Google Shape;1674;g2b75e845835_1_207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75" name="Google Shape;1675;g2b75e845835_1_207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2" name="Google Shape;4302;g2ba7ea9d797_1_37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303" name="Google Shape;4303;g2ba7ea9d797_1_37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9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27" name="Google Shape;4927;g2ba7ea9f9df_0_46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928" name="Google Shape;4928;g2ba7ea9f9df_0_46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46">
          <a:extLst>
            <a:ext uri="{FF2B5EF4-FFF2-40B4-BE49-F238E27FC236}">
              <a16:creationId xmlns:a16="http://schemas.microsoft.com/office/drawing/2014/main" id="{FF9B2BAB-8AB1-2779-EE88-2CF297CE9E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47" name="Google Shape;2947;g288e725eefe_0_1630:notes">
            <a:extLst>
              <a:ext uri="{FF2B5EF4-FFF2-40B4-BE49-F238E27FC236}">
                <a16:creationId xmlns:a16="http://schemas.microsoft.com/office/drawing/2014/main" id="{8E1C7FA5-DB26-AFD0-9600-9D11C9F57A61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948" name="Google Shape;2948;g288e725eefe_0_1630:notes">
            <a:extLst>
              <a:ext uri="{FF2B5EF4-FFF2-40B4-BE49-F238E27FC236}">
                <a16:creationId xmlns:a16="http://schemas.microsoft.com/office/drawing/2014/main" id="{046A3587-D8EA-F421-D477-526722A7DA08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83966344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5" name="Google Shape;1825;g2e718d80930_0_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26" name="Google Shape;1826;g2e718d80930_0_3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latin typeface="Lexend"/>
                <a:ea typeface="Lexend"/>
                <a:cs typeface="Lexend"/>
                <a:sym typeface="Lexend"/>
              </a:rPr>
              <a:t>You had to </a:t>
            </a:r>
            <a:r>
              <a:rPr lang="en-GB" sz="1200" b="1">
                <a:latin typeface="Lexend"/>
                <a:ea typeface="Lexend"/>
                <a:cs typeface="Lexend"/>
                <a:sym typeface="Lexend"/>
              </a:rPr>
              <a:t>regroup</a:t>
            </a:r>
            <a:r>
              <a:rPr lang="en-GB" sz="1200">
                <a:latin typeface="Lexend"/>
                <a:ea typeface="Lexend"/>
                <a:cs typeface="Lexend"/>
                <a:sym typeface="Lexend"/>
              </a:rPr>
              <a:t> from the hundreds to the thousands.</a:t>
            </a:r>
            <a:endParaRPr sz="1200">
              <a:latin typeface="Lexend"/>
              <a:ea typeface="Lexend"/>
              <a:cs typeface="Lexend"/>
              <a:sym typeface="Lexend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Lexend"/>
              <a:ea typeface="Lexend"/>
              <a:cs typeface="Lexend"/>
              <a:sym typeface="Lexend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7" name="Google Shape;1857;g2e713260afa_0_360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58" name="Google Shape;1858;g2e713260afa_0_360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8" name="Google Shape;1898;g212068e1ace_0_358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99" name="Google Shape;1899;g212068e1ace_0_358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9" name="Google Shape;1549;g2a0485b8e76_0_277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50" name="Google Shape;1550;g2a0485b8e76_0_277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7" name="Google Shape;1567;g2a0485b8e76_0_279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68" name="Google Shape;1568;g2a0485b8e76_0_279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" name="Google Shape;2048;g2a0485b8e76_0_31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49" name="Google Shape;2049;g2a0485b8e76_0_312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683222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24.png"/><Relationship Id="rId7" Type="http://schemas.openxmlformats.org/officeDocument/2006/relationships/image" Target="../media/image28.png"/><Relationship Id="rId2" Type="http://schemas.openxmlformats.org/officeDocument/2006/relationships/image" Target="../media/image2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Relationship Id="rId9" Type="http://schemas.openxmlformats.org/officeDocument/2006/relationships/image" Target="../media/image22.png"/></Relationships>
</file>

<file path=ppt/slideLayouts/_rels/slideLayout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24.png"/><Relationship Id="rId7" Type="http://schemas.openxmlformats.org/officeDocument/2006/relationships/image" Target="../media/image27.png"/><Relationship Id="rId2" Type="http://schemas.openxmlformats.org/officeDocument/2006/relationships/image" Target="../media/image2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26.png"/><Relationship Id="rId11" Type="http://schemas.openxmlformats.org/officeDocument/2006/relationships/image" Target="../media/image22.png"/><Relationship Id="rId5" Type="http://schemas.openxmlformats.org/officeDocument/2006/relationships/image" Target="../media/image25.png"/><Relationship Id="rId10" Type="http://schemas.openxmlformats.org/officeDocument/2006/relationships/image" Target="../media/image31.png"/><Relationship Id="rId4" Type="http://schemas.openxmlformats.org/officeDocument/2006/relationships/image" Target="../media/image30.png"/><Relationship Id="rId9" Type="http://schemas.openxmlformats.org/officeDocument/2006/relationships/image" Target="../media/image29.png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4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5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6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7.png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7.png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7.png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7.png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8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39.png"/><Relationship Id="rId4" Type="http://schemas.openxmlformats.org/officeDocument/2006/relationships/image" Target="../media/image37.png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2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38.png"/><Relationship Id="rId4" Type="http://schemas.openxmlformats.org/officeDocument/2006/relationships/image" Target="../media/image39.png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4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38.png"/><Relationship Id="rId4" Type="http://schemas.openxmlformats.org/officeDocument/2006/relationships/image" Target="../media/image39.png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5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38.png"/><Relationship Id="rId4" Type="http://schemas.openxmlformats.org/officeDocument/2006/relationships/image" Target="../media/image39.png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9.png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9.png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9.png"/></Relationships>
</file>

<file path=ppt/slideLayouts/_rels/slideLayout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9.png"/></Relationships>
</file>

<file path=ppt/slideLayouts/_rels/slideLayout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9.png"/></Relationships>
</file>

<file path=ppt/slideLayouts/_rels/slideLayout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9.png"/></Relationships>
</file>

<file path=ppt/slideLayouts/_rels/slideLayout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9.png"/></Relationships>
</file>

<file path=ppt/slideLayouts/_rels/slideLayout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9.png"/></Relationships>
</file>

<file path=ppt/slideLayouts/_rels/slideLayout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9.png"/></Relationships>
</file>

<file path=ppt/slideLayouts/_rels/slideLayout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9.png"/></Relationships>
</file>

<file path=ppt/slideLayouts/_rels/slideLayout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4.png"/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5.png"/><Relationship Id="rId1" Type="http://schemas.openxmlformats.org/officeDocument/2006/relationships/slideMaster" Target="../slideMasters/slideMaster1.xml"/></Relationships>
</file>

<file path=ppt/slideLayouts/_rels/slideLayout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4.png"/><Relationship Id="rId1" Type="http://schemas.openxmlformats.org/officeDocument/2006/relationships/slideMaster" Target="../slideMasters/slideMaster1.xml"/></Relationships>
</file>

<file path=ppt/slideLayouts/_rels/slideLayout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5.png"/><Relationship Id="rId1" Type="http://schemas.openxmlformats.org/officeDocument/2006/relationships/slideMaster" Target="../slideMasters/slideMaster1.xml"/></Relationships>
</file>

<file path=ppt/slideLayouts/_rels/slideLayout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34.png"/><Relationship Id="rId1" Type="http://schemas.openxmlformats.org/officeDocument/2006/relationships/slideMaster" Target="../slideMasters/slideMaster1.xml"/></Relationships>
</file>

<file path=ppt/slideLayouts/_rels/slideLayout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35.png"/><Relationship Id="rId1" Type="http://schemas.openxmlformats.org/officeDocument/2006/relationships/slideMaster" Target="../slideMasters/slideMaster1.xml"/></Relationships>
</file>

<file path=ppt/slideLayouts/_rels/slideLayout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Master" Target="../slideMasters/slideMaster1.xml"/></Relationships>
</file>

<file path=ppt/slideLayouts/_rels/slideLayout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Master" Target="../slideMasters/slideMaster1.xml"/></Relationships>
</file>

<file path=ppt/slideLayouts/_rels/slideLayout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1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6.png"/><Relationship Id="rId1" Type="http://schemas.openxmlformats.org/officeDocument/2006/relationships/slideMaster" Target="../slideMasters/slideMaster1.xml"/></Relationships>
</file>

<file path=ppt/slideLayouts/_rels/slideLayout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2.png"/><Relationship Id="rId1" Type="http://schemas.openxmlformats.org/officeDocument/2006/relationships/slideMaster" Target="../slideMasters/slideMaster1.xml"/></Relationships>
</file>

<file path=ppt/slideLayouts/_rels/slideLayout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Z.0 Title slide - English">
  <p:cSld name="Title Slide 2_1">
    <p:spTree>
      <p:nvGrpSpPr>
        <p:cNvPr id="1" name="Shape 7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1" name="Google Shape;751;p65"/>
          <p:cNvPicPr preferRelativeResize="0"/>
          <p:nvPr/>
        </p:nvPicPr>
        <p:blipFill rotWithShape="1">
          <a:blip r:embed="rId2">
            <a:alphaModFix/>
          </a:blip>
          <a:srcRect l="6209" r="6209"/>
          <a:stretch/>
        </p:blipFill>
        <p:spPr>
          <a:xfrm>
            <a:off x="324000" y="4008600"/>
            <a:ext cx="859400" cy="127996"/>
          </a:xfrm>
          <a:prstGeom prst="rect">
            <a:avLst/>
          </a:prstGeom>
          <a:noFill/>
          <a:ln>
            <a:noFill/>
          </a:ln>
        </p:spPr>
      </p:pic>
      <p:sp>
        <p:nvSpPr>
          <p:cNvPr id="752" name="Google Shape;752;p65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English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53" name="Google Shape;753;p65"/>
          <p:cNvSpPr txBox="1">
            <a:spLocks noGrp="1"/>
          </p:cNvSpPr>
          <p:nvPr>
            <p:ph type="ctrTitle"/>
          </p:nvPr>
        </p:nvSpPr>
        <p:spPr>
          <a:xfrm>
            <a:off x="323850" y="810000"/>
            <a:ext cx="5450700" cy="27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754" name="Google Shape;754;p65"/>
          <p:cNvSpPr txBox="1">
            <a:spLocks noGrp="1"/>
          </p:cNvSpPr>
          <p:nvPr>
            <p:ph type="subTitle" idx="1"/>
          </p:nvPr>
        </p:nvSpPr>
        <p:spPr>
          <a:xfrm>
            <a:off x="890225" y="4327975"/>
            <a:ext cx="5986200" cy="6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ctr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ctr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pic>
        <p:nvPicPr>
          <p:cNvPr id="755" name="Google Shape;755;p6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756" name="Google Shape;756;p6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156975" y="0"/>
            <a:ext cx="2987025" cy="3854074"/>
          </a:xfrm>
          <a:prstGeom prst="rect">
            <a:avLst/>
          </a:prstGeom>
          <a:noFill/>
          <a:ln>
            <a:noFill/>
          </a:ln>
        </p:spPr>
      </p:pic>
      <p:sp>
        <p:nvSpPr>
          <p:cNvPr id="757" name="Google Shape;757;p65"/>
          <p:cNvSpPr txBox="1"/>
          <p:nvPr/>
        </p:nvSpPr>
        <p:spPr>
          <a:xfrm>
            <a:off x="323850" y="4321250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 Light"/>
                <a:ea typeface="Lexend Light"/>
                <a:cs typeface="Lexend Light"/>
                <a:sym typeface="Lexend Light"/>
              </a:rPr>
              <a:t>Unit:</a:t>
            </a:r>
            <a:endParaRPr sz="1800">
              <a:latin typeface="Lexend Light"/>
              <a:ea typeface="Lexend Light"/>
              <a:cs typeface="Lexend Light"/>
              <a:sym typeface="Lexend Light"/>
            </a:endParaRPr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867">
          <p15:clr>
            <a:srgbClr val="E46962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Z.0 Title slide - Geography">
  <p:cSld name="Title Slide 2_1_1_1">
    <p:spTree>
      <p:nvGrpSpPr>
        <p:cNvPr id="1" name="Shape 7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7" name="Google Shape;767;p67"/>
          <p:cNvPicPr preferRelativeResize="0"/>
          <p:nvPr/>
        </p:nvPicPr>
        <p:blipFill rotWithShape="1">
          <a:blip r:embed="rId2">
            <a:alphaModFix/>
          </a:blip>
          <a:srcRect l="6209" r="6209"/>
          <a:stretch/>
        </p:blipFill>
        <p:spPr>
          <a:xfrm>
            <a:off x="324000" y="4008600"/>
            <a:ext cx="1259825" cy="12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68" name="Google Shape;768;p6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156975" y="0"/>
            <a:ext cx="2987025" cy="3854074"/>
          </a:xfrm>
          <a:prstGeom prst="rect">
            <a:avLst/>
          </a:prstGeom>
          <a:noFill/>
          <a:ln>
            <a:noFill/>
          </a:ln>
        </p:spPr>
      </p:pic>
      <p:sp>
        <p:nvSpPr>
          <p:cNvPr id="769" name="Google Shape;769;p67"/>
          <p:cNvSpPr txBox="1">
            <a:spLocks noGrp="1"/>
          </p:cNvSpPr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770" name="Google Shape;770;p67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Geography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71" name="Google Shape;771;p67"/>
          <p:cNvSpPr txBox="1">
            <a:spLocks noGrp="1"/>
          </p:cNvSpPr>
          <p:nvPr>
            <p:ph type="subTitle" idx="1"/>
          </p:nvPr>
        </p:nvSpPr>
        <p:spPr>
          <a:xfrm>
            <a:off x="890225" y="4327975"/>
            <a:ext cx="5997600" cy="6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ctr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ctr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pic>
        <p:nvPicPr>
          <p:cNvPr id="772" name="Google Shape;772;p6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sp>
        <p:nvSpPr>
          <p:cNvPr id="773" name="Google Shape;773;p67"/>
          <p:cNvSpPr txBox="1"/>
          <p:nvPr/>
        </p:nvSpPr>
        <p:spPr>
          <a:xfrm>
            <a:off x="323850" y="4321250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 Light"/>
                <a:ea typeface="Lexend Light"/>
                <a:cs typeface="Lexend Light"/>
                <a:sym typeface="Lexend Light"/>
              </a:rPr>
              <a:t>Unit:</a:t>
            </a:r>
            <a:endParaRPr sz="1800">
              <a:latin typeface="Lexend Light"/>
              <a:ea typeface="Lexend Light"/>
              <a:cs typeface="Lexend Light"/>
              <a:sym typeface="Lexend Light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Z.0 Title slide - History">
  <p:cSld name="Title Slide 2_1_1_1_1">
    <p:spTree>
      <p:nvGrpSpPr>
        <p:cNvPr id="1" name="Shape 7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5" name="Google Shape;775;p68"/>
          <p:cNvPicPr preferRelativeResize="0"/>
          <p:nvPr/>
        </p:nvPicPr>
        <p:blipFill rotWithShape="1">
          <a:blip r:embed="rId2">
            <a:alphaModFix/>
          </a:blip>
          <a:srcRect l="6209" r="6209"/>
          <a:stretch/>
        </p:blipFill>
        <p:spPr>
          <a:xfrm>
            <a:off x="324000" y="4008600"/>
            <a:ext cx="859400" cy="127996"/>
          </a:xfrm>
          <a:prstGeom prst="rect">
            <a:avLst/>
          </a:prstGeom>
          <a:noFill/>
          <a:ln>
            <a:noFill/>
          </a:ln>
        </p:spPr>
      </p:pic>
      <p:sp>
        <p:nvSpPr>
          <p:cNvPr id="776" name="Google Shape;776;p68"/>
          <p:cNvSpPr txBox="1">
            <a:spLocks noGrp="1"/>
          </p:cNvSpPr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777" name="Google Shape;777;p68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History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78" name="Google Shape;778;p68"/>
          <p:cNvSpPr txBox="1">
            <a:spLocks noGrp="1"/>
          </p:cNvSpPr>
          <p:nvPr>
            <p:ph type="subTitle" idx="1"/>
          </p:nvPr>
        </p:nvSpPr>
        <p:spPr>
          <a:xfrm>
            <a:off x="890225" y="4327975"/>
            <a:ext cx="5804100" cy="6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ctr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ctr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pic>
        <p:nvPicPr>
          <p:cNvPr id="779" name="Google Shape;779;p6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sp>
        <p:nvSpPr>
          <p:cNvPr id="780" name="Google Shape;780;p68"/>
          <p:cNvSpPr txBox="1"/>
          <p:nvPr/>
        </p:nvSpPr>
        <p:spPr>
          <a:xfrm>
            <a:off x="323850" y="4321250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 Light"/>
                <a:ea typeface="Lexend Light"/>
                <a:cs typeface="Lexend Light"/>
                <a:sym typeface="Lexend Light"/>
              </a:rPr>
              <a:t>Unit:</a:t>
            </a:r>
            <a:endParaRPr sz="1800">
              <a:latin typeface="Lexend Light"/>
              <a:ea typeface="Lexend Light"/>
              <a:cs typeface="Lexend Light"/>
              <a:sym typeface="Lexend Light"/>
            </a:endParaRPr>
          </a:p>
        </p:txBody>
      </p:sp>
      <p:grpSp>
        <p:nvGrpSpPr>
          <p:cNvPr id="781" name="Google Shape;781;p68"/>
          <p:cNvGrpSpPr/>
          <p:nvPr/>
        </p:nvGrpSpPr>
        <p:grpSpPr>
          <a:xfrm>
            <a:off x="6156975" y="0"/>
            <a:ext cx="2987025" cy="3854074"/>
            <a:chOff x="6156975" y="0"/>
            <a:chExt cx="2987025" cy="3854074"/>
          </a:xfrm>
        </p:grpSpPr>
        <p:pic>
          <p:nvPicPr>
            <p:cNvPr id="782" name="Google Shape;782;p68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6156975" y="0"/>
              <a:ext cx="2987025" cy="385407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783" name="Google Shape;783;p68"/>
            <p:cNvSpPr/>
            <p:nvPr/>
          </p:nvSpPr>
          <p:spPr>
            <a:xfrm>
              <a:off x="6860400" y="1205850"/>
              <a:ext cx="1959600" cy="1365900"/>
            </a:xfrm>
            <a:prstGeom prst="roundRect">
              <a:avLst>
                <a:gd name="adj" fmla="val 16667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pic>
          <p:nvPicPr>
            <p:cNvPr id="784" name="Google Shape;784;p68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 rot="-378432">
              <a:off x="7001357" y="1317070"/>
              <a:ext cx="1677682" cy="1143462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Z.0 Title slide - Music">
  <p:cSld name="Title Slide 2_1_1_1_1_1">
    <p:spTree>
      <p:nvGrpSpPr>
        <p:cNvPr id="1" name="Shape 7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6" name="Google Shape;786;p69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6156975" y="0"/>
            <a:ext cx="2987025" cy="3854074"/>
          </a:xfrm>
          <a:prstGeom prst="rect">
            <a:avLst/>
          </a:prstGeom>
          <a:noFill/>
          <a:ln>
            <a:noFill/>
          </a:ln>
        </p:spPr>
      </p:pic>
      <p:sp>
        <p:nvSpPr>
          <p:cNvPr id="787" name="Google Shape;787;p69"/>
          <p:cNvSpPr txBox="1">
            <a:spLocks noGrp="1"/>
          </p:cNvSpPr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788" name="Google Shape;788;p69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Music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89" name="Google Shape;789;p69"/>
          <p:cNvSpPr txBox="1">
            <a:spLocks noGrp="1"/>
          </p:cNvSpPr>
          <p:nvPr>
            <p:ph type="subTitle" idx="1"/>
          </p:nvPr>
        </p:nvSpPr>
        <p:spPr>
          <a:xfrm>
            <a:off x="890225" y="4327975"/>
            <a:ext cx="5787000" cy="6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ctr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ctr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pic>
        <p:nvPicPr>
          <p:cNvPr id="790" name="Google Shape;790;p6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sp>
        <p:nvSpPr>
          <p:cNvPr id="791" name="Google Shape;791;p69"/>
          <p:cNvSpPr txBox="1"/>
          <p:nvPr/>
        </p:nvSpPr>
        <p:spPr>
          <a:xfrm>
            <a:off x="323850" y="4321250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 Light"/>
                <a:ea typeface="Lexend Light"/>
                <a:cs typeface="Lexend Light"/>
                <a:sym typeface="Lexend Light"/>
              </a:rPr>
              <a:t>Unit:</a:t>
            </a:r>
            <a:endParaRPr sz="1800">
              <a:latin typeface="Lexend Light"/>
              <a:ea typeface="Lexend Light"/>
              <a:cs typeface="Lexend Light"/>
              <a:sym typeface="Lexend Light"/>
            </a:endParaRPr>
          </a:p>
        </p:txBody>
      </p:sp>
      <p:pic>
        <p:nvPicPr>
          <p:cNvPr id="792" name="Google Shape;792;p69"/>
          <p:cNvPicPr preferRelativeResize="0"/>
          <p:nvPr/>
        </p:nvPicPr>
        <p:blipFill rotWithShape="1">
          <a:blip r:embed="rId4">
            <a:alphaModFix/>
          </a:blip>
          <a:srcRect l="6209" r="6209"/>
          <a:stretch/>
        </p:blipFill>
        <p:spPr>
          <a:xfrm>
            <a:off x="324000" y="4008600"/>
            <a:ext cx="661625" cy="12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Z.0 Title slide - Science">
  <p:cSld name="Title Slide 2_1_1_1_1_1_1">
    <p:spTree>
      <p:nvGrpSpPr>
        <p:cNvPr id="1" name="Shape 7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4" name="Google Shape;794;p70"/>
          <p:cNvSpPr txBox="1">
            <a:spLocks noGrp="1"/>
          </p:cNvSpPr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795" name="Google Shape;795;p70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Science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96" name="Google Shape;796;p70"/>
          <p:cNvSpPr txBox="1">
            <a:spLocks noGrp="1"/>
          </p:cNvSpPr>
          <p:nvPr>
            <p:ph type="subTitle" idx="1"/>
          </p:nvPr>
        </p:nvSpPr>
        <p:spPr>
          <a:xfrm>
            <a:off x="890225" y="4327975"/>
            <a:ext cx="5792700" cy="6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ctr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ctr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pic>
        <p:nvPicPr>
          <p:cNvPr id="797" name="Google Shape;797;p70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sp>
        <p:nvSpPr>
          <p:cNvPr id="798" name="Google Shape;798;p70"/>
          <p:cNvSpPr txBox="1"/>
          <p:nvPr/>
        </p:nvSpPr>
        <p:spPr>
          <a:xfrm>
            <a:off x="323850" y="4321250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 Light"/>
                <a:ea typeface="Lexend Light"/>
                <a:cs typeface="Lexend Light"/>
                <a:sym typeface="Lexend Light"/>
              </a:rPr>
              <a:t>Unit:</a:t>
            </a:r>
            <a:endParaRPr sz="1800">
              <a:latin typeface="Lexend Light"/>
              <a:ea typeface="Lexend Light"/>
              <a:cs typeface="Lexend Light"/>
              <a:sym typeface="Lexend Light"/>
            </a:endParaRPr>
          </a:p>
        </p:txBody>
      </p:sp>
      <p:pic>
        <p:nvPicPr>
          <p:cNvPr id="799" name="Google Shape;799;p70"/>
          <p:cNvPicPr preferRelativeResize="0"/>
          <p:nvPr/>
        </p:nvPicPr>
        <p:blipFill rotWithShape="1">
          <a:blip r:embed="rId3">
            <a:alphaModFix/>
          </a:blip>
          <a:srcRect l="6209" r="6209"/>
          <a:stretch/>
        </p:blipFill>
        <p:spPr>
          <a:xfrm>
            <a:off x="324000" y="4008600"/>
            <a:ext cx="859400" cy="127996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800" name="Google Shape;800;p70"/>
          <p:cNvGrpSpPr/>
          <p:nvPr/>
        </p:nvGrpSpPr>
        <p:grpSpPr>
          <a:xfrm>
            <a:off x="6156975" y="0"/>
            <a:ext cx="2987025" cy="3854074"/>
            <a:chOff x="6156975" y="0"/>
            <a:chExt cx="2987025" cy="3854074"/>
          </a:xfrm>
        </p:grpSpPr>
        <p:pic>
          <p:nvPicPr>
            <p:cNvPr id="801" name="Google Shape;801;p70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6156975" y="0"/>
              <a:ext cx="2987025" cy="385407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802" name="Google Shape;802;p70"/>
            <p:cNvSpPr/>
            <p:nvPr/>
          </p:nvSpPr>
          <p:spPr>
            <a:xfrm>
              <a:off x="6860400" y="869975"/>
              <a:ext cx="1959600" cy="2007000"/>
            </a:xfrm>
            <a:prstGeom prst="roundRect">
              <a:avLst>
                <a:gd name="adj" fmla="val 16667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pic>
          <p:nvPicPr>
            <p:cNvPr id="803" name="Google Shape;803;p70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 rot="-311816">
              <a:off x="7083000" y="1110274"/>
              <a:ext cx="1514398" cy="1526398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Z.0 Title slide - Biology">
  <p:cSld name="Title Slide 2_1_1_1_1_1_1_1">
    <p:spTree>
      <p:nvGrpSpPr>
        <p:cNvPr id="1" name="Shape 8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5" name="Google Shape;805;p71"/>
          <p:cNvPicPr preferRelativeResize="0"/>
          <p:nvPr/>
        </p:nvPicPr>
        <p:blipFill rotWithShape="1">
          <a:blip r:embed="rId2">
            <a:alphaModFix/>
          </a:blip>
          <a:srcRect l="6209" r="6209"/>
          <a:stretch/>
        </p:blipFill>
        <p:spPr>
          <a:xfrm>
            <a:off x="324000" y="4008600"/>
            <a:ext cx="859400" cy="127996"/>
          </a:xfrm>
          <a:prstGeom prst="rect">
            <a:avLst/>
          </a:prstGeom>
          <a:noFill/>
          <a:ln>
            <a:noFill/>
          </a:ln>
        </p:spPr>
      </p:pic>
      <p:pic>
        <p:nvPicPr>
          <p:cNvPr id="806" name="Google Shape;806;p7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156975" y="0"/>
            <a:ext cx="2987025" cy="3854074"/>
          </a:xfrm>
          <a:prstGeom prst="rect">
            <a:avLst/>
          </a:prstGeom>
          <a:noFill/>
          <a:ln>
            <a:noFill/>
          </a:ln>
        </p:spPr>
      </p:pic>
      <p:sp>
        <p:nvSpPr>
          <p:cNvPr id="807" name="Google Shape;807;p71"/>
          <p:cNvSpPr txBox="1">
            <a:spLocks noGrp="1"/>
          </p:cNvSpPr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808" name="Google Shape;808;p71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Biology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09" name="Google Shape;809;p71"/>
          <p:cNvSpPr txBox="1">
            <a:spLocks noGrp="1"/>
          </p:cNvSpPr>
          <p:nvPr>
            <p:ph type="subTitle" idx="1"/>
          </p:nvPr>
        </p:nvSpPr>
        <p:spPr>
          <a:xfrm>
            <a:off x="890225" y="4327975"/>
            <a:ext cx="5775600" cy="6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ctr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ctr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pic>
        <p:nvPicPr>
          <p:cNvPr id="810" name="Google Shape;810;p7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sp>
        <p:nvSpPr>
          <p:cNvPr id="811" name="Google Shape;811;p71"/>
          <p:cNvSpPr txBox="1"/>
          <p:nvPr/>
        </p:nvSpPr>
        <p:spPr>
          <a:xfrm>
            <a:off x="323850" y="4321250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 Light"/>
                <a:ea typeface="Lexend Light"/>
                <a:cs typeface="Lexend Light"/>
                <a:sym typeface="Lexend Light"/>
              </a:rPr>
              <a:t>Unit:</a:t>
            </a:r>
            <a:endParaRPr sz="1800">
              <a:latin typeface="Lexend Light"/>
              <a:ea typeface="Lexend Light"/>
              <a:cs typeface="Lexend Light"/>
              <a:sym typeface="Lexend Light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Z.0 Title slide - Physics">
  <p:cSld name="Title Slide 2_1_1_1_1_1_1_1_1">
    <p:spTree>
      <p:nvGrpSpPr>
        <p:cNvPr id="1" name="Shape 8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3" name="Google Shape;813;p72"/>
          <p:cNvPicPr preferRelativeResize="0"/>
          <p:nvPr/>
        </p:nvPicPr>
        <p:blipFill rotWithShape="1">
          <a:blip r:embed="rId2">
            <a:alphaModFix/>
          </a:blip>
          <a:srcRect l="6209" r="6209"/>
          <a:stretch/>
        </p:blipFill>
        <p:spPr>
          <a:xfrm>
            <a:off x="324000" y="4008600"/>
            <a:ext cx="859400" cy="127996"/>
          </a:xfrm>
          <a:prstGeom prst="rect">
            <a:avLst/>
          </a:prstGeom>
          <a:noFill/>
          <a:ln>
            <a:noFill/>
          </a:ln>
        </p:spPr>
      </p:pic>
      <p:sp>
        <p:nvSpPr>
          <p:cNvPr id="814" name="Google Shape;814;p72"/>
          <p:cNvSpPr txBox="1">
            <a:spLocks noGrp="1"/>
          </p:cNvSpPr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815" name="Google Shape;815;p72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Physics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16" name="Google Shape;816;p72"/>
          <p:cNvSpPr txBox="1">
            <a:spLocks noGrp="1"/>
          </p:cNvSpPr>
          <p:nvPr>
            <p:ph type="subTitle" idx="1"/>
          </p:nvPr>
        </p:nvSpPr>
        <p:spPr>
          <a:xfrm>
            <a:off x="890225" y="4327975"/>
            <a:ext cx="5758500" cy="6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ctr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ctr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pic>
        <p:nvPicPr>
          <p:cNvPr id="817" name="Google Shape;817;p7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sp>
        <p:nvSpPr>
          <p:cNvPr id="818" name="Google Shape;818;p72"/>
          <p:cNvSpPr txBox="1"/>
          <p:nvPr/>
        </p:nvSpPr>
        <p:spPr>
          <a:xfrm>
            <a:off x="323850" y="4321250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 Light"/>
                <a:ea typeface="Lexend Light"/>
                <a:cs typeface="Lexend Light"/>
                <a:sym typeface="Lexend Light"/>
              </a:rPr>
              <a:t>Unit:</a:t>
            </a:r>
            <a:endParaRPr sz="1800">
              <a:latin typeface="Lexend Light"/>
              <a:ea typeface="Lexend Light"/>
              <a:cs typeface="Lexend Light"/>
              <a:sym typeface="Lexend Light"/>
            </a:endParaRPr>
          </a:p>
        </p:txBody>
      </p:sp>
      <p:grpSp>
        <p:nvGrpSpPr>
          <p:cNvPr id="819" name="Google Shape;819;p72"/>
          <p:cNvGrpSpPr/>
          <p:nvPr/>
        </p:nvGrpSpPr>
        <p:grpSpPr>
          <a:xfrm>
            <a:off x="6156975" y="0"/>
            <a:ext cx="2987025" cy="3854074"/>
            <a:chOff x="6156975" y="0"/>
            <a:chExt cx="2987025" cy="3854074"/>
          </a:xfrm>
        </p:grpSpPr>
        <p:pic>
          <p:nvPicPr>
            <p:cNvPr id="820" name="Google Shape;820;p72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6156975" y="0"/>
              <a:ext cx="2987025" cy="385407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821" name="Google Shape;821;p72"/>
            <p:cNvSpPr/>
            <p:nvPr/>
          </p:nvSpPr>
          <p:spPr>
            <a:xfrm>
              <a:off x="6898050" y="839288"/>
              <a:ext cx="1959600" cy="2354700"/>
            </a:xfrm>
            <a:prstGeom prst="roundRect">
              <a:avLst>
                <a:gd name="adj" fmla="val 16667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pic>
          <p:nvPicPr>
            <p:cNvPr id="822" name="Google Shape;822;p72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 rot="-384492">
              <a:off x="7235674" y="1037850"/>
              <a:ext cx="1204851" cy="1957577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Z.0 Title slide - Chemistry">
  <p:cSld name="Title Slide 2_1_1_1_1_1_1_1_1_1">
    <p:spTree>
      <p:nvGrpSpPr>
        <p:cNvPr id="1" name="Shape 8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4" name="Google Shape;824;p73"/>
          <p:cNvPicPr preferRelativeResize="0"/>
          <p:nvPr/>
        </p:nvPicPr>
        <p:blipFill rotWithShape="1">
          <a:blip r:embed="rId2">
            <a:alphaModFix/>
          </a:blip>
          <a:srcRect l="6209" r="6209"/>
          <a:stretch/>
        </p:blipFill>
        <p:spPr>
          <a:xfrm>
            <a:off x="324000" y="4008600"/>
            <a:ext cx="1117400" cy="12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25" name="Google Shape;825;p7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156975" y="0"/>
            <a:ext cx="2987025" cy="3854074"/>
          </a:xfrm>
          <a:prstGeom prst="rect">
            <a:avLst/>
          </a:prstGeom>
          <a:noFill/>
          <a:ln>
            <a:noFill/>
          </a:ln>
        </p:spPr>
      </p:pic>
      <p:sp>
        <p:nvSpPr>
          <p:cNvPr id="826" name="Google Shape;826;p73"/>
          <p:cNvSpPr txBox="1">
            <a:spLocks noGrp="1"/>
          </p:cNvSpPr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827" name="Google Shape;827;p73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Chemistry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28" name="Google Shape;828;p73"/>
          <p:cNvSpPr txBox="1">
            <a:spLocks noGrp="1"/>
          </p:cNvSpPr>
          <p:nvPr>
            <p:ph type="subTitle" idx="1"/>
          </p:nvPr>
        </p:nvSpPr>
        <p:spPr>
          <a:xfrm>
            <a:off x="890225" y="4327975"/>
            <a:ext cx="5855100" cy="6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algn="ctr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algn="ctr" rtl="0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pic>
        <p:nvPicPr>
          <p:cNvPr id="829" name="Google Shape;829;p7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sp>
        <p:nvSpPr>
          <p:cNvPr id="830" name="Google Shape;830;p73"/>
          <p:cNvSpPr txBox="1"/>
          <p:nvPr/>
        </p:nvSpPr>
        <p:spPr>
          <a:xfrm>
            <a:off x="323850" y="4321250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 Light"/>
                <a:ea typeface="Lexend Light"/>
                <a:cs typeface="Lexend Light"/>
                <a:sym typeface="Lexend Light"/>
              </a:rPr>
              <a:t>Unit:</a:t>
            </a:r>
            <a:endParaRPr sz="1800">
              <a:latin typeface="Lexend Light"/>
              <a:ea typeface="Lexend Light"/>
              <a:cs typeface="Lexend Light"/>
              <a:sym typeface="Lexend Light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Z.1 Outcome">
  <p:cSld name="CUSTOM_5">
    <p:spTree>
      <p:nvGrpSpPr>
        <p:cNvPr id="1" name="Shape 8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2" name="Google Shape;832;p74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343225" y="1388370"/>
            <a:ext cx="7945600" cy="2919776"/>
          </a:xfrm>
          <a:prstGeom prst="rect">
            <a:avLst/>
          </a:prstGeom>
          <a:noFill/>
          <a:ln>
            <a:noFill/>
          </a:ln>
        </p:spPr>
      </p:pic>
      <p:sp>
        <p:nvSpPr>
          <p:cNvPr id="833" name="Google Shape;833;p74"/>
          <p:cNvSpPr txBox="1"/>
          <p:nvPr/>
        </p:nvSpPr>
        <p:spPr>
          <a:xfrm>
            <a:off x="325207" y="454765"/>
            <a:ext cx="4575600" cy="43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 b="1">
                <a:latin typeface="Lexend"/>
                <a:ea typeface="Lexend"/>
                <a:cs typeface="Lexend"/>
                <a:sym typeface="Lexend"/>
              </a:rPr>
              <a:t>Outcome</a:t>
            </a:r>
            <a:endParaRPr sz="28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34" name="Google Shape;834;p74"/>
          <p:cNvSpPr txBox="1">
            <a:spLocks noGrp="1"/>
          </p:cNvSpPr>
          <p:nvPr>
            <p:ph type="subTitle" idx="1"/>
          </p:nvPr>
        </p:nvSpPr>
        <p:spPr>
          <a:xfrm>
            <a:off x="585575" y="1463950"/>
            <a:ext cx="7351200" cy="27627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Z.2 Hidden guidance slide">
  <p:cSld name="CUSTOM_1">
    <p:spTree>
      <p:nvGrpSpPr>
        <p:cNvPr id="1" name="Shape 8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6" name="Google Shape;836;p75"/>
          <p:cNvSpPr txBox="1"/>
          <p:nvPr/>
        </p:nvSpPr>
        <p:spPr>
          <a:xfrm>
            <a:off x="177375" y="724875"/>
            <a:ext cx="4241400" cy="64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200">
                <a:latin typeface="Lexend"/>
                <a:ea typeface="Lexend"/>
                <a:cs typeface="Lexend"/>
                <a:sym typeface="Lexend"/>
              </a:rPr>
              <a:t>Oak’s lessons are structured around </a:t>
            </a:r>
            <a:r>
              <a:rPr lang="en-GB" sz="1200" b="1">
                <a:latin typeface="Lexend"/>
                <a:ea typeface="Lexend"/>
                <a:cs typeface="Lexend"/>
                <a:sym typeface="Lexend"/>
              </a:rPr>
              <a:t>learning cycles</a:t>
            </a:r>
            <a:r>
              <a:rPr lang="en-GB" sz="1200" i="1">
                <a:latin typeface="Lexend"/>
                <a:ea typeface="Lexend"/>
                <a:cs typeface="Lexend"/>
                <a:sym typeface="Lexend"/>
              </a:rPr>
              <a:t>.</a:t>
            </a:r>
            <a:r>
              <a:rPr lang="en-GB" sz="1200">
                <a:latin typeface="Lexend"/>
                <a:ea typeface="Lexend"/>
                <a:cs typeface="Lexend"/>
                <a:sym typeface="Lexend"/>
              </a:rPr>
              <a:t> These are indicated through colour in the slide deck:</a:t>
            </a:r>
            <a:endParaRPr sz="1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37" name="Google Shape;837;p75"/>
          <p:cNvSpPr txBox="1"/>
          <p:nvPr/>
        </p:nvSpPr>
        <p:spPr>
          <a:xfrm>
            <a:off x="177375" y="248475"/>
            <a:ext cx="42414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Oak’s lesson structure</a:t>
            </a:r>
            <a:endParaRPr sz="18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38" name="Google Shape;838;p75"/>
          <p:cNvSpPr txBox="1"/>
          <p:nvPr/>
        </p:nvSpPr>
        <p:spPr>
          <a:xfrm>
            <a:off x="4825725" y="248475"/>
            <a:ext cx="40128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Useful links</a:t>
            </a:r>
            <a:endParaRPr sz="18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39" name="Google Shape;839;p75"/>
          <p:cNvSpPr txBox="1"/>
          <p:nvPr/>
        </p:nvSpPr>
        <p:spPr>
          <a:xfrm>
            <a:off x="177375" y="3053550"/>
            <a:ext cx="42072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200">
                <a:latin typeface="Lexend"/>
                <a:ea typeface="Lexend"/>
                <a:cs typeface="Lexend"/>
                <a:sym typeface="Lexend"/>
              </a:rPr>
              <a:t>Each</a:t>
            </a:r>
            <a:r>
              <a:rPr lang="en-GB" sz="1200" b="1">
                <a:latin typeface="Lexend"/>
                <a:ea typeface="Lexend"/>
                <a:cs typeface="Lexend"/>
                <a:sym typeface="Lexend"/>
              </a:rPr>
              <a:t> learning cycle</a:t>
            </a:r>
            <a:r>
              <a:rPr lang="en-GB" sz="1200">
                <a:latin typeface="Lexend"/>
                <a:ea typeface="Lexend"/>
                <a:cs typeface="Lexend"/>
                <a:sym typeface="Lexend"/>
              </a:rPr>
              <a:t> covers several phases:</a:t>
            </a:r>
            <a:endParaRPr sz="1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40" name="Google Shape;840;p75"/>
          <p:cNvSpPr txBox="1"/>
          <p:nvPr/>
        </p:nvSpPr>
        <p:spPr>
          <a:xfrm>
            <a:off x="4825725" y="724875"/>
            <a:ext cx="4012800" cy="92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200">
                <a:latin typeface="Lexend"/>
                <a:ea typeface="Lexend"/>
                <a:cs typeface="Lexend"/>
                <a:sym typeface="Lexend"/>
              </a:rPr>
              <a:t>Advice on                                          to </a:t>
            </a:r>
            <a:r>
              <a:rPr lang="en-GB" sz="1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bring the lesson to life in your classroom and</a:t>
            </a:r>
            <a:r>
              <a:rPr lang="en-GB" sz="1200">
                <a:latin typeface="Lexend"/>
                <a:ea typeface="Lexend"/>
                <a:cs typeface="Lexend"/>
                <a:sym typeface="Lexend"/>
              </a:rPr>
              <a:t> best fit the needs of your pupils.</a:t>
            </a:r>
            <a:endParaRPr sz="1200">
              <a:latin typeface="Lexend"/>
              <a:ea typeface="Lexend"/>
              <a:cs typeface="Lexend"/>
              <a:sym typeface="Lexend"/>
            </a:endParaRPr>
          </a:p>
        </p:txBody>
      </p:sp>
      <p:grpSp>
        <p:nvGrpSpPr>
          <p:cNvPr id="841" name="Google Shape;841;p75"/>
          <p:cNvGrpSpPr/>
          <p:nvPr/>
        </p:nvGrpSpPr>
        <p:grpSpPr>
          <a:xfrm>
            <a:off x="2498516" y="1415817"/>
            <a:ext cx="1745270" cy="1430724"/>
            <a:chOff x="2642961" y="1644312"/>
            <a:chExt cx="1454634" cy="1195657"/>
          </a:xfrm>
        </p:grpSpPr>
        <p:pic>
          <p:nvPicPr>
            <p:cNvPr id="842" name="Google Shape;842;p75"/>
            <p:cNvPicPr preferRelativeResize="0"/>
            <p:nvPr/>
          </p:nvPicPr>
          <p:blipFill>
            <a:blip r:embed="rId2">
              <a:alphaModFix/>
            </a:blip>
            <a:stretch>
              <a:fillRect/>
            </a:stretch>
          </p:blipFill>
          <p:spPr>
            <a:xfrm>
              <a:off x="2642975" y="1644312"/>
              <a:ext cx="1454621" cy="287396"/>
            </a:xfrm>
            <a:prstGeom prst="rect">
              <a:avLst/>
            </a:prstGeom>
            <a:noFill/>
            <a:ln>
              <a:noFill/>
            </a:ln>
            <a:effectLst>
              <a:outerShdw blurRad="57150" dist="19050" dir="5400000" algn="bl" rotWithShape="0">
                <a:srgbClr val="000000">
                  <a:alpha val="50000"/>
                </a:srgbClr>
              </a:outerShdw>
            </a:effectLst>
          </p:spPr>
        </p:pic>
        <p:pic>
          <p:nvPicPr>
            <p:cNvPr id="843" name="Google Shape;843;p75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2642975" y="1936215"/>
              <a:ext cx="1454618" cy="287940"/>
            </a:xfrm>
            <a:prstGeom prst="rect">
              <a:avLst/>
            </a:prstGeom>
            <a:noFill/>
            <a:ln>
              <a:noFill/>
            </a:ln>
            <a:effectLst>
              <a:outerShdw blurRad="57150" dist="19050" dir="5400000" algn="bl" rotWithShape="0">
                <a:srgbClr val="000000">
                  <a:alpha val="50000"/>
                </a:srgbClr>
              </a:outerShdw>
            </a:effectLst>
          </p:spPr>
        </p:pic>
        <p:pic>
          <p:nvPicPr>
            <p:cNvPr id="844" name="Google Shape;844;p75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2642965" y="2251391"/>
              <a:ext cx="1454621" cy="284581"/>
            </a:xfrm>
            <a:prstGeom prst="rect">
              <a:avLst/>
            </a:prstGeom>
            <a:noFill/>
            <a:ln>
              <a:noFill/>
            </a:ln>
            <a:effectLst>
              <a:outerShdw blurRad="57150" dist="19050" dir="5400000" algn="bl" rotWithShape="0">
                <a:srgbClr val="000000">
                  <a:alpha val="50000"/>
                </a:srgbClr>
              </a:outerShdw>
            </a:effectLst>
          </p:spPr>
        </p:pic>
        <p:pic>
          <p:nvPicPr>
            <p:cNvPr id="845" name="Google Shape;845;p75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>
              <a:off x="2642961" y="2563206"/>
              <a:ext cx="1454620" cy="276764"/>
            </a:xfrm>
            <a:prstGeom prst="rect">
              <a:avLst/>
            </a:prstGeom>
            <a:noFill/>
            <a:ln>
              <a:noFill/>
            </a:ln>
            <a:effectLst>
              <a:outerShdw blurRad="57150" dist="19050" dir="5400000" algn="bl" rotWithShape="0">
                <a:srgbClr val="000000">
                  <a:alpha val="50000"/>
                </a:srgbClr>
              </a:outerShdw>
            </a:effectLst>
          </p:spPr>
        </p:pic>
      </p:grpSp>
      <p:pic>
        <p:nvPicPr>
          <p:cNvPr id="846" name="Google Shape;846;p75"/>
          <p:cNvPicPr preferRelativeResize="0"/>
          <p:nvPr/>
        </p:nvPicPr>
        <p:blipFill rotWithShape="1">
          <a:blip r:embed="rId6">
            <a:alphaModFix/>
          </a:blip>
          <a:srcRect l="3910" b="5222"/>
          <a:stretch/>
        </p:blipFill>
        <p:spPr>
          <a:xfrm>
            <a:off x="1252313" y="3417350"/>
            <a:ext cx="2057336" cy="1195675"/>
          </a:xfrm>
          <a:prstGeom prst="rect">
            <a:avLst/>
          </a:prstGeom>
          <a:noFill/>
          <a:ln>
            <a:noFill/>
          </a:ln>
        </p:spPr>
      </p:pic>
      <p:pic>
        <p:nvPicPr>
          <p:cNvPr id="847" name="Google Shape;847;p75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246350" y="1549488"/>
            <a:ext cx="2057324" cy="1163398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pic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9.0.1 Keywords definitions (3)">
  <p:cSld name="CUSTOM_3_1_1">
    <p:spTree>
      <p:nvGrpSpPr>
        <p:cNvPr id="1" name="Shape 8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6" name="Google Shape;856;p77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857" name="Google Shape;857;p77"/>
          <p:cNvPicPr preferRelativeResize="0"/>
          <p:nvPr/>
        </p:nvPicPr>
        <p:blipFill rotWithShape="1">
          <a:blip r:embed="rId2">
            <a:alphaModFix/>
          </a:blip>
          <a:srcRect t="1699" b="1709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858" name="Google Shape;858;p77"/>
          <p:cNvSpPr/>
          <p:nvPr/>
        </p:nvSpPr>
        <p:spPr>
          <a:xfrm>
            <a:off x="324000" y="114450"/>
            <a:ext cx="6671700" cy="36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 i="0" u="none" strike="noStrike" cap="none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rPr>
              <a:t>Keywords</a:t>
            </a:r>
            <a:endParaRPr sz="2000" b="0" i="0" u="none" strike="noStrike" cap="none">
              <a:solidFill>
                <a:srgbClr val="28282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59" name="Google Shape;859;p77"/>
          <p:cNvSpPr txBox="1">
            <a:spLocks noGrp="1"/>
          </p:cNvSpPr>
          <p:nvPr>
            <p:ph type="subTitle" idx="1"/>
          </p:nvPr>
        </p:nvSpPr>
        <p:spPr>
          <a:xfrm>
            <a:off x="324000" y="993650"/>
            <a:ext cx="8496000" cy="544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200"/>
              <a:buNone/>
              <a:defRPr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860" name="Google Shape;860;p77"/>
          <p:cNvSpPr txBox="1">
            <a:spLocks noGrp="1"/>
          </p:cNvSpPr>
          <p:nvPr>
            <p:ph type="subTitle" idx="2"/>
          </p:nvPr>
        </p:nvSpPr>
        <p:spPr>
          <a:xfrm>
            <a:off x="324001" y="2238725"/>
            <a:ext cx="84960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200"/>
              <a:buNone/>
              <a:defRPr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861" name="Google Shape;861;p77"/>
          <p:cNvSpPr txBox="1">
            <a:spLocks noGrp="1"/>
          </p:cNvSpPr>
          <p:nvPr>
            <p:ph type="subTitle" idx="3"/>
          </p:nvPr>
        </p:nvSpPr>
        <p:spPr>
          <a:xfrm>
            <a:off x="324001" y="3483825"/>
            <a:ext cx="8496000" cy="48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200"/>
              <a:buNone/>
              <a:defRPr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9.1 Keyword (4)">
  <p:cSld name="CUSTOM_27_1">
    <p:spTree>
      <p:nvGrpSpPr>
        <p:cNvPr id="1" name="Shape 8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3" name="Google Shape;863;p78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864" name="Google Shape;864;p78"/>
          <p:cNvPicPr preferRelativeResize="0"/>
          <p:nvPr/>
        </p:nvPicPr>
        <p:blipFill rotWithShape="1">
          <a:blip r:embed="rId2">
            <a:alphaModFix/>
          </a:blip>
          <a:srcRect t="1699" b="1709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865" name="Google Shape;865;p78"/>
          <p:cNvSpPr txBox="1">
            <a:spLocks noGrp="1"/>
          </p:cNvSpPr>
          <p:nvPr>
            <p:ph type="subTitle" idx="1"/>
          </p:nvPr>
        </p:nvSpPr>
        <p:spPr>
          <a:xfrm>
            <a:off x="324000" y="908475"/>
            <a:ext cx="7215900" cy="389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866" name="Google Shape;866;p78"/>
          <p:cNvSpPr txBox="1">
            <a:spLocks noGrp="1"/>
          </p:cNvSpPr>
          <p:nvPr>
            <p:ph type="subTitle" idx="2"/>
          </p:nvPr>
        </p:nvSpPr>
        <p:spPr>
          <a:xfrm>
            <a:off x="324000" y="1905625"/>
            <a:ext cx="7215900" cy="389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867" name="Google Shape;867;p78"/>
          <p:cNvSpPr txBox="1">
            <a:spLocks noGrp="1"/>
          </p:cNvSpPr>
          <p:nvPr>
            <p:ph type="subTitle" idx="3"/>
          </p:nvPr>
        </p:nvSpPr>
        <p:spPr>
          <a:xfrm>
            <a:off x="324000" y="2897675"/>
            <a:ext cx="7215900" cy="389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868" name="Google Shape;868;p78"/>
          <p:cNvSpPr txBox="1">
            <a:spLocks noGrp="1"/>
          </p:cNvSpPr>
          <p:nvPr>
            <p:ph type="subTitle" idx="4"/>
          </p:nvPr>
        </p:nvSpPr>
        <p:spPr>
          <a:xfrm>
            <a:off x="324000" y="3887250"/>
            <a:ext cx="7215900" cy="389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869" name="Google Shape;869;p78"/>
          <p:cNvSpPr/>
          <p:nvPr/>
        </p:nvSpPr>
        <p:spPr>
          <a:xfrm>
            <a:off x="324000" y="114450"/>
            <a:ext cx="6671700" cy="36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 i="0" u="none" strike="noStrike" cap="none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rPr>
              <a:t>Keywords</a:t>
            </a:r>
            <a:endParaRPr sz="2000" b="0" i="0" u="none" strike="noStrike" cap="none">
              <a:solidFill>
                <a:srgbClr val="28282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9.1.1 Keyword definitions (4)">
  <p:cSld name="CUSTOM_27_1_2">
    <p:spTree>
      <p:nvGrpSpPr>
        <p:cNvPr id="1" name="Shape 8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1" name="Google Shape;871;p79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872" name="Google Shape;872;p79"/>
          <p:cNvPicPr preferRelativeResize="0"/>
          <p:nvPr/>
        </p:nvPicPr>
        <p:blipFill rotWithShape="1">
          <a:blip r:embed="rId2">
            <a:alphaModFix/>
          </a:blip>
          <a:srcRect t="1699" b="1709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873" name="Google Shape;873;p79"/>
          <p:cNvSpPr txBox="1">
            <a:spLocks noGrp="1"/>
          </p:cNvSpPr>
          <p:nvPr>
            <p:ph type="subTitle" idx="1"/>
          </p:nvPr>
        </p:nvSpPr>
        <p:spPr>
          <a:xfrm>
            <a:off x="324000" y="908475"/>
            <a:ext cx="8496000" cy="389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None/>
              <a:defRPr sz="20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874" name="Google Shape;874;p79"/>
          <p:cNvSpPr txBox="1">
            <a:spLocks noGrp="1"/>
          </p:cNvSpPr>
          <p:nvPr>
            <p:ph type="subTitle" idx="2"/>
          </p:nvPr>
        </p:nvSpPr>
        <p:spPr>
          <a:xfrm>
            <a:off x="324000" y="1905625"/>
            <a:ext cx="8496000" cy="389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None/>
              <a:defRPr sz="20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875" name="Google Shape;875;p79"/>
          <p:cNvSpPr txBox="1">
            <a:spLocks noGrp="1"/>
          </p:cNvSpPr>
          <p:nvPr>
            <p:ph type="subTitle" idx="3"/>
          </p:nvPr>
        </p:nvSpPr>
        <p:spPr>
          <a:xfrm>
            <a:off x="324000" y="2897675"/>
            <a:ext cx="8496000" cy="389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None/>
              <a:defRPr sz="20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876" name="Google Shape;876;p79"/>
          <p:cNvSpPr txBox="1">
            <a:spLocks noGrp="1"/>
          </p:cNvSpPr>
          <p:nvPr>
            <p:ph type="subTitle" idx="4"/>
          </p:nvPr>
        </p:nvSpPr>
        <p:spPr>
          <a:xfrm>
            <a:off x="324000" y="3887250"/>
            <a:ext cx="8496000" cy="389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None/>
              <a:defRPr sz="20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877" name="Google Shape;877;p79"/>
          <p:cNvSpPr/>
          <p:nvPr/>
        </p:nvSpPr>
        <p:spPr>
          <a:xfrm>
            <a:off x="324000" y="114450"/>
            <a:ext cx="6671700" cy="36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 i="0" u="none" strike="noStrike" cap="none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rPr>
              <a:t>Keywords</a:t>
            </a:r>
            <a:endParaRPr sz="2000" b="0" i="0" u="none" strike="noStrike" cap="none">
              <a:solidFill>
                <a:srgbClr val="28282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9.2 Keywords (5)">
  <p:cSld name="CUSTOM_27_1_1">
    <p:spTree>
      <p:nvGrpSpPr>
        <p:cNvPr id="1" name="Shape 8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9" name="Google Shape;879;p80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880" name="Google Shape;880;p80"/>
          <p:cNvPicPr preferRelativeResize="0"/>
          <p:nvPr/>
        </p:nvPicPr>
        <p:blipFill rotWithShape="1">
          <a:blip r:embed="rId2">
            <a:alphaModFix/>
          </a:blip>
          <a:srcRect t="1699" b="1709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881" name="Google Shape;881;p80"/>
          <p:cNvSpPr txBox="1">
            <a:spLocks noGrp="1"/>
          </p:cNvSpPr>
          <p:nvPr>
            <p:ph type="subTitle" idx="1"/>
          </p:nvPr>
        </p:nvSpPr>
        <p:spPr>
          <a:xfrm>
            <a:off x="324000" y="744038"/>
            <a:ext cx="7215900" cy="389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882" name="Google Shape;882;p80"/>
          <p:cNvSpPr txBox="1">
            <a:spLocks noGrp="1"/>
          </p:cNvSpPr>
          <p:nvPr>
            <p:ph type="subTitle" idx="2"/>
          </p:nvPr>
        </p:nvSpPr>
        <p:spPr>
          <a:xfrm>
            <a:off x="324000" y="1588788"/>
            <a:ext cx="7215900" cy="389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883" name="Google Shape;883;p80"/>
          <p:cNvSpPr txBox="1">
            <a:spLocks noGrp="1"/>
          </p:cNvSpPr>
          <p:nvPr>
            <p:ph type="subTitle" idx="3"/>
          </p:nvPr>
        </p:nvSpPr>
        <p:spPr>
          <a:xfrm>
            <a:off x="324000" y="2428437"/>
            <a:ext cx="7215900" cy="389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884" name="Google Shape;884;p80"/>
          <p:cNvSpPr txBox="1">
            <a:spLocks noGrp="1"/>
          </p:cNvSpPr>
          <p:nvPr>
            <p:ph type="subTitle" idx="4"/>
          </p:nvPr>
        </p:nvSpPr>
        <p:spPr>
          <a:xfrm>
            <a:off x="324000" y="3265613"/>
            <a:ext cx="7215900" cy="389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885" name="Google Shape;885;p80"/>
          <p:cNvSpPr txBox="1">
            <a:spLocks noGrp="1"/>
          </p:cNvSpPr>
          <p:nvPr>
            <p:ph type="subTitle" idx="5"/>
          </p:nvPr>
        </p:nvSpPr>
        <p:spPr>
          <a:xfrm>
            <a:off x="324000" y="4103813"/>
            <a:ext cx="7215900" cy="389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886" name="Google Shape;886;p80"/>
          <p:cNvSpPr/>
          <p:nvPr/>
        </p:nvSpPr>
        <p:spPr>
          <a:xfrm>
            <a:off x="324000" y="114450"/>
            <a:ext cx="6671700" cy="36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 i="0" u="none" strike="noStrike" cap="none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rPr>
              <a:t>Keywords</a:t>
            </a:r>
            <a:endParaRPr sz="2000" b="0" i="0" u="none" strike="noStrike" cap="none">
              <a:solidFill>
                <a:srgbClr val="28282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9.2.1 Keywords definitions (5)">
  <p:cSld name="CUSTOM_27_1_1_1">
    <p:spTree>
      <p:nvGrpSpPr>
        <p:cNvPr id="1" name="Shape 8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8" name="Google Shape;888;p81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889" name="Google Shape;889;p81"/>
          <p:cNvPicPr preferRelativeResize="0"/>
          <p:nvPr/>
        </p:nvPicPr>
        <p:blipFill rotWithShape="1">
          <a:blip r:embed="rId2">
            <a:alphaModFix/>
          </a:blip>
          <a:srcRect t="1699" b="1709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890" name="Google Shape;890;p81"/>
          <p:cNvSpPr txBox="1">
            <a:spLocks noGrp="1"/>
          </p:cNvSpPr>
          <p:nvPr>
            <p:ph type="subTitle" idx="1"/>
          </p:nvPr>
        </p:nvSpPr>
        <p:spPr>
          <a:xfrm>
            <a:off x="324000" y="744050"/>
            <a:ext cx="8496000" cy="389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None/>
              <a:defRPr sz="20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891" name="Google Shape;891;p81"/>
          <p:cNvSpPr txBox="1">
            <a:spLocks noGrp="1"/>
          </p:cNvSpPr>
          <p:nvPr>
            <p:ph type="subTitle" idx="2"/>
          </p:nvPr>
        </p:nvSpPr>
        <p:spPr>
          <a:xfrm>
            <a:off x="324000" y="1588800"/>
            <a:ext cx="8496000" cy="389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None/>
              <a:defRPr sz="20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892" name="Google Shape;892;p81"/>
          <p:cNvSpPr txBox="1">
            <a:spLocks noGrp="1"/>
          </p:cNvSpPr>
          <p:nvPr>
            <p:ph type="subTitle" idx="3"/>
          </p:nvPr>
        </p:nvSpPr>
        <p:spPr>
          <a:xfrm>
            <a:off x="324000" y="2428425"/>
            <a:ext cx="8496000" cy="389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None/>
              <a:defRPr sz="20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None/>
              <a:defRPr sz="2000">
                <a:solidFill>
                  <a:srgbClr val="282828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None/>
              <a:defRPr>
                <a:solidFill>
                  <a:srgbClr val="282828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None/>
              <a:defRPr sz="2000">
                <a:solidFill>
                  <a:srgbClr val="282828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None/>
              <a:defRPr sz="2000">
                <a:solidFill>
                  <a:srgbClr val="282828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None/>
              <a:defRPr sz="2000">
                <a:solidFill>
                  <a:srgbClr val="282828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None/>
              <a:defRPr sz="2000">
                <a:solidFill>
                  <a:srgbClr val="282828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None/>
              <a:defRPr sz="2000">
                <a:solidFill>
                  <a:srgbClr val="282828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None/>
              <a:defRPr sz="2000">
                <a:solidFill>
                  <a:srgbClr val="282828"/>
                </a:solidFill>
              </a:defRPr>
            </a:lvl9pPr>
          </a:lstStyle>
          <a:p>
            <a:endParaRPr/>
          </a:p>
        </p:txBody>
      </p:sp>
      <p:sp>
        <p:nvSpPr>
          <p:cNvPr id="893" name="Google Shape;893;p81"/>
          <p:cNvSpPr txBox="1">
            <a:spLocks noGrp="1"/>
          </p:cNvSpPr>
          <p:nvPr>
            <p:ph type="subTitle" idx="4"/>
          </p:nvPr>
        </p:nvSpPr>
        <p:spPr>
          <a:xfrm>
            <a:off x="324000" y="3265625"/>
            <a:ext cx="8496000" cy="389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None/>
              <a:defRPr sz="20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None/>
              <a:defRPr sz="2000">
                <a:solidFill>
                  <a:srgbClr val="282828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None/>
              <a:defRPr>
                <a:solidFill>
                  <a:srgbClr val="282828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None/>
              <a:defRPr sz="2000">
                <a:solidFill>
                  <a:srgbClr val="282828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None/>
              <a:defRPr sz="2000">
                <a:solidFill>
                  <a:srgbClr val="282828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None/>
              <a:defRPr sz="2000">
                <a:solidFill>
                  <a:srgbClr val="282828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None/>
              <a:defRPr sz="2000">
                <a:solidFill>
                  <a:srgbClr val="282828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None/>
              <a:defRPr sz="2000">
                <a:solidFill>
                  <a:srgbClr val="282828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None/>
              <a:defRPr sz="2000">
                <a:solidFill>
                  <a:srgbClr val="282828"/>
                </a:solidFill>
              </a:defRPr>
            </a:lvl9pPr>
          </a:lstStyle>
          <a:p>
            <a:endParaRPr/>
          </a:p>
        </p:txBody>
      </p:sp>
      <p:sp>
        <p:nvSpPr>
          <p:cNvPr id="894" name="Google Shape;894;p81"/>
          <p:cNvSpPr txBox="1">
            <a:spLocks noGrp="1"/>
          </p:cNvSpPr>
          <p:nvPr>
            <p:ph type="subTitle" idx="5"/>
          </p:nvPr>
        </p:nvSpPr>
        <p:spPr>
          <a:xfrm>
            <a:off x="324000" y="4103825"/>
            <a:ext cx="8496000" cy="389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None/>
              <a:defRPr sz="20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895" name="Google Shape;895;p81"/>
          <p:cNvSpPr/>
          <p:nvPr/>
        </p:nvSpPr>
        <p:spPr>
          <a:xfrm>
            <a:off x="324000" y="114450"/>
            <a:ext cx="6671700" cy="36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 i="0" u="none" strike="noStrike" cap="none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rPr>
              <a:t>Keywords</a:t>
            </a:r>
            <a:endParaRPr sz="2000" b="0" i="0" u="none" strike="noStrike" cap="none">
              <a:solidFill>
                <a:srgbClr val="28282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9.3 Lesson outline (3)">
  <p:cSld name="CUSTOM_3_2">
    <p:spTree>
      <p:nvGrpSpPr>
        <p:cNvPr id="1" name="Shape 9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0" name="Google Shape;910;p83"/>
          <p:cNvPicPr preferRelativeResize="0"/>
          <p:nvPr/>
        </p:nvPicPr>
        <p:blipFill rotWithShape="1">
          <a:blip r:embed="rId2">
            <a:alphaModFix/>
          </a:blip>
          <a:srcRect t="4429" b="4438"/>
          <a:stretch/>
        </p:blipFill>
        <p:spPr>
          <a:xfrm>
            <a:off x="863550" y="3642223"/>
            <a:ext cx="7439125" cy="563227"/>
          </a:xfrm>
          <a:prstGeom prst="rect">
            <a:avLst/>
          </a:prstGeom>
          <a:noFill/>
          <a:ln>
            <a:noFill/>
          </a:ln>
        </p:spPr>
      </p:pic>
      <p:pic>
        <p:nvPicPr>
          <p:cNvPr id="911" name="Google Shape;911;p83"/>
          <p:cNvPicPr preferRelativeResize="0"/>
          <p:nvPr/>
        </p:nvPicPr>
        <p:blipFill rotWithShape="1">
          <a:blip r:embed="rId3">
            <a:alphaModFix/>
          </a:blip>
          <a:srcRect l="74623"/>
          <a:stretch/>
        </p:blipFill>
        <p:spPr>
          <a:xfrm>
            <a:off x="863550" y="3600900"/>
            <a:ext cx="145900" cy="645874"/>
          </a:xfrm>
          <a:prstGeom prst="rect">
            <a:avLst/>
          </a:prstGeom>
          <a:noFill/>
          <a:ln>
            <a:noFill/>
          </a:ln>
        </p:spPr>
      </p:pic>
      <p:pic>
        <p:nvPicPr>
          <p:cNvPr id="912" name="Google Shape;912;p83"/>
          <p:cNvPicPr preferRelativeResize="0"/>
          <p:nvPr/>
        </p:nvPicPr>
        <p:blipFill rotWithShape="1">
          <a:blip r:embed="rId4">
            <a:alphaModFix/>
          </a:blip>
          <a:srcRect t="3678" b="3669"/>
          <a:stretch/>
        </p:blipFill>
        <p:spPr>
          <a:xfrm>
            <a:off x="863550" y="2704186"/>
            <a:ext cx="7439126" cy="572074"/>
          </a:xfrm>
          <a:prstGeom prst="rect">
            <a:avLst/>
          </a:prstGeom>
          <a:noFill/>
          <a:ln>
            <a:noFill/>
          </a:ln>
        </p:spPr>
      </p:pic>
      <p:pic>
        <p:nvPicPr>
          <p:cNvPr id="913" name="Google Shape;913;p83"/>
          <p:cNvPicPr preferRelativeResize="0"/>
          <p:nvPr/>
        </p:nvPicPr>
        <p:blipFill rotWithShape="1">
          <a:blip r:embed="rId3">
            <a:alphaModFix/>
          </a:blip>
          <a:srcRect l="74623"/>
          <a:stretch/>
        </p:blipFill>
        <p:spPr>
          <a:xfrm>
            <a:off x="863550" y="2677988"/>
            <a:ext cx="145900" cy="645874"/>
          </a:xfrm>
          <a:prstGeom prst="rect">
            <a:avLst/>
          </a:prstGeom>
          <a:noFill/>
          <a:ln>
            <a:noFill/>
          </a:ln>
        </p:spPr>
      </p:pic>
      <p:pic>
        <p:nvPicPr>
          <p:cNvPr id="914" name="Google Shape;914;p83"/>
          <p:cNvPicPr preferRelativeResize="0"/>
          <p:nvPr/>
        </p:nvPicPr>
        <p:blipFill rotWithShape="1">
          <a:blip r:embed="rId5">
            <a:alphaModFix/>
          </a:blip>
          <a:srcRect t="3678" b="3669"/>
          <a:stretch/>
        </p:blipFill>
        <p:spPr>
          <a:xfrm>
            <a:off x="863550" y="1678325"/>
            <a:ext cx="7439126" cy="572074"/>
          </a:xfrm>
          <a:prstGeom prst="rect">
            <a:avLst/>
          </a:prstGeom>
          <a:noFill/>
          <a:ln>
            <a:noFill/>
          </a:ln>
        </p:spPr>
      </p:pic>
      <p:pic>
        <p:nvPicPr>
          <p:cNvPr id="915" name="Google Shape;915;p83"/>
          <p:cNvPicPr preferRelativeResize="0"/>
          <p:nvPr/>
        </p:nvPicPr>
        <p:blipFill rotWithShape="1">
          <a:blip r:embed="rId3">
            <a:alphaModFix/>
          </a:blip>
          <a:srcRect l="74623"/>
          <a:stretch/>
        </p:blipFill>
        <p:spPr>
          <a:xfrm>
            <a:off x="863550" y="1643475"/>
            <a:ext cx="145900" cy="645874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916" name="Google Shape;916;p83"/>
          <p:cNvCxnSpPr>
            <a:endCxn id="917" idx="2"/>
          </p:cNvCxnSpPr>
          <p:nvPr/>
        </p:nvCxnSpPr>
        <p:spPr>
          <a:xfrm>
            <a:off x="647802" y="1841898"/>
            <a:ext cx="0" cy="2366400"/>
          </a:xfrm>
          <a:prstGeom prst="straightConnector1">
            <a:avLst/>
          </a:prstGeom>
          <a:noFill/>
          <a:ln w="38100" cap="flat" cmpd="sng">
            <a:solidFill>
              <a:srgbClr val="282828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917" name="Google Shape;917;p83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366079" y="3636220"/>
            <a:ext cx="563446" cy="572077"/>
          </a:xfrm>
          <a:prstGeom prst="rect">
            <a:avLst/>
          </a:prstGeom>
          <a:noFill/>
          <a:ln>
            <a:noFill/>
          </a:ln>
        </p:spPr>
      </p:pic>
      <p:pic>
        <p:nvPicPr>
          <p:cNvPr id="918" name="Google Shape;918;p83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363482" y="1682508"/>
            <a:ext cx="563185" cy="572092"/>
          </a:xfrm>
          <a:prstGeom prst="rect">
            <a:avLst/>
          </a:prstGeom>
          <a:noFill/>
          <a:ln>
            <a:noFill/>
          </a:ln>
        </p:spPr>
      </p:pic>
      <p:sp>
        <p:nvSpPr>
          <p:cNvPr id="919" name="Google Shape;919;p83"/>
          <p:cNvSpPr txBox="1">
            <a:spLocks noGrp="1"/>
          </p:cNvSpPr>
          <p:nvPr>
            <p:ph type="title"/>
          </p:nvPr>
        </p:nvSpPr>
        <p:spPr>
          <a:xfrm>
            <a:off x="1224600" y="1787025"/>
            <a:ext cx="6850800" cy="369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Lexend"/>
              <a:buNone/>
              <a:defRPr sz="1800" b="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sp>
        <p:nvSpPr>
          <p:cNvPr id="920" name="Google Shape;920;p83"/>
          <p:cNvSpPr txBox="1">
            <a:spLocks noGrp="1"/>
          </p:cNvSpPr>
          <p:nvPr>
            <p:ph type="title" idx="2"/>
          </p:nvPr>
        </p:nvSpPr>
        <p:spPr>
          <a:xfrm>
            <a:off x="1224000" y="2830775"/>
            <a:ext cx="6850800" cy="369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Lexend"/>
              <a:buNone/>
              <a:defRPr sz="1800" b="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sp>
        <p:nvSpPr>
          <p:cNvPr id="921" name="Google Shape;921;p83"/>
          <p:cNvSpPr txBox="1">
            <a:spLocks noGrp="1"/>
          </p:cNvSpPr>
          <p:nvPr>
            <p:ph type="title" idx="3"/>
          </p:nvPr>
        </p:nvSpPr>
        <p:spPr>
          <a:xfrm>
            <a:off x="1224000" y="3758277"/>
            <a:ext cx="6850800" cy="369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Lexend"/>
              <a:buNone/>
              <a:defRPr sz="1800" b="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pic>
        <p:nvPicPr>
          <p:cNvPr id="922" name="Google Shape;922;p83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363340" y="2703416"/>
            <a:ext cx="563446" cy="572077"/>
          </a:xfrm>
          <a:prstGeom prst="rect">
            <a:avLst/>
          </a:prstGeom>
          <a:noFill/>
          <a:ln>
            <a:noFill/>
          </a:ln>
        </p:spPr>
      </p:pic>
      <p:sp>
        <p:nvSpPr>
          <p:cNvPr id="923" name="Google Shape;923;p83"/>
          <p:cNvSpPr/>
          <p:nvPr/>
        </p:nvSpPr>
        <p:spPr>
          <a:xfrm>
            <a:off x="0" y="0"/>
            <a:ext cx="9144300" cy="4857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924" name="Google Shape;924;p83"/>
          <p:cNvPicPr preferRelativeResize="0"/>
          <p:nvPr/>
        </p:nvPicPr>
        <p:blipFill rotWithShape="1">
          <a:blip r:embed="rId9">
            <a:alphaModFix/>
          </a:blip>
          <a:srcRect t="1699" b="1709"/>
          <a:stretch/>
        </p:blipFill>
        <p:spPr>
          <a:xfrm>
            <a:off x="-12" y="481650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925" name="Google Shape;925;p83"/>
          <p:cNvSpPr txBox="1"/>
          <p:nvPr/>
        </p:nvSpPr>
        <p:spPr>
          <a:xfrm>
            <a:off x="324000" y="112500"/>
            <a:ext cx="2304900" cy="30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Lesson outline</a:t>
            </a:r>
            <a:endParaRPr sz="20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926" name="Google Shape;926;p83"/>
          <p:cNvSpPr txBox="1">
            <a:spLocks noGrp="1"/>
          </p:cNvSpPr>
          <p:nvPr>
            <p:ph type="title" idx="4"/>
          </p:nvPr>
        </p:nvSpPr>
        <p:spPr>
          <a:xfrm>
            <a:off x="324000" y="657600"/>
            <a:ext cx="5741400" cy="615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Font typeface="Lexend"/>
              <a:buNone/>
              <a:defRPr sz="18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9.3 Lesson outline (4)">
  <p:cSld name="CUSTOM_4">
    <p:spTree>
      <p:nvGrpSpPr>
        <p:cNvPr id="1" name="Shape 9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8" name="Google Shape;928;p84"/>
          <p:cNvPicPr preferRelativeResize="0"/>
          <p:nvPr/>
        </p:nvPicPr>
        <p:blipFill rotWithShape="1">
          <a:blip r:embed="rId2">
            <a:alphaModFix/>
          </a:blip>
          <a:srcRect t="4429" b="4438"/>
          <a:stretch/>
        </p:blipFill>
        <p:spPr>
          <a:xfrm>
            <a:off x="863550" y="3146932"/>
            <a:ext cx="7439125" cy="563230"/>
          </a:xfrm>
          <a:prstGeom prst="rect">
            <a:avLst/>
          </a:prstGeom>
          <a:noFill/>
          <a:ln>
            <a:noFill/>
          </a:ln>
        </p:spPr>
      </p:pic>
      <p:pic>
        <p:nvPicPr>
          <p:cNvPr id="929" name="Google Shape;929;p84"/>
          <p:cNvPicPr preferRelativeResize="0"/>
          <p:nvPr/>
        </p:nvPicPr>
        <p:blipFill rotWithShape="1">
          <a:blip r:embed="rId3">
            <a:alphaModFix/>
          </a:blip>
          <a:srcRect l="74623"/>
          <a:stretch/>
        </p:blipFill>
        <p:spPr>
          <a:xfrm>
            <a:off x="863550" y="3105610"/>
            <a:ext cx="145900" cy="645874"/>
          </a:xfrm>
          <a:prstGeom prst="rect">
            <a:avLst/>
          </a:prstGeom>
          <a:noFill/>
          <a:ln>
            <a:noFill/>
          </a:ln>
        </p:spPr>
      </p:pic>
      <p:pic>
        <p:nvPicPr>
          <p:cNvPr id="930" name="Google Shape;930;p84"/>
          <p:cNvPicPr preferRelativeResize="0"/>
          <p:nvPr/>
        </p:nvPicPr>
        <p:blipFill rotWithShape="1">
          <a:blip r:embed="rId4">
            <a:alphaModFix/>
          </a:blip>
          <a:srcRect t="4387" b="4396"/>
          <a:stretch/>
        </p:blipFill>
        <p:spPr>
          <a:xfrm>
            <a:off x="863550" y="3971358"/>
            <a:ext cx="7439126" cy="563217"/>
          </a:xfrm>
          <a:prstGeom prst="rect">
            <a:avLst/>
          </a:prstGeom>
          <a:noFill/>
          <a:ln>
            <a:noFill/>
          </a:ln>
        </p:spPr>
      </p:pic>
      <p:pic>
        <p:nvPicPr>
          <p:cNvPr id="931" name="Google Shape;931;p84"/>
          <p:cNvPicPr preferRelativeResize="0"/>
          <p:nvPr/>
        </p:nvPicPr>
        <p:blipFill rotWithShape="1">
          <a:blip r:embed="rId3">
            <a:alphaModFix/>
          </a:blip>
          <a:srcRect l="74623"/>
          <a:stretch/>
        </p:blipFill>
        <p:spPr>
          <a:xfrm>
            <a:off x="863550" y="3939648"/>
            <a:ext cx="145900" cy="645874"/>
          </a:xfrm>
          <a:prstGeom prst="rect">
            <a:avLst/>
          </a:prstGeom>
          <a:noFill/>
          <a:ln>
            <a:noFill/>
          </a:ln>
        </p:spPr>
      </p:pic>
      <p:pic>
        <p:nvPicPr>
          <p:cNvPr id="932" name="Google Shape;932;p84"/>
          <p:cNvPicPr preferRelativeResize="0"/>
          <p:nvPr/>
        </p:nvPicPr>
        <p:blipFill rotWithShape="1">
          <a:blip r:embed="rId5">
            <a:alphaModFix/>
          </a:blip>
          <a:srcRect t="3678" b="3669"/>
          <a:stretch/>
        </p:blipFill>
        <p:spPr>
          <a:xfrm>
            <a:off x="863550" y="2292191"/>
            <a:ext cx="7439126" cy="572077"/>
          </a:xfrm>
          <a:prstGeom prst="rect">
            <a:avLst/>
          </a:prstGeom>
          <a:noFill/>
          <a:ln>
            <a:noFill/>
          </a:ln>
        </p:spPr>
      </p:pic>
      <p:pic>
        <p:nvPicPr>
          <p:cNvPr id="933" name="Google Shape;933;p84"/>
          <p:cNvPicPr preferRelativeResize="0"/>
          <p:nvPr/>
        </p:nvPicPr>
        <p:blipFill rotWithShape="1">
          <a:blip r:embed="rId3">
            <a:alphaModFix/>
          </a:blip>
          <a:srcRect l="74623"/>
          <a:stretch/>
        </p:blipFill>
        <p:spPr>
          <a:xfrm>
            <a:off x="863550" y="2265998"/>
            <a:ext cx="145900" cy="645874"/>
          </a:xfrm>
          <a:prstGeom prst="rect">
            <a:avLst/>
          </a:prstGeom>
          <a:noFill/>
          <a:ln>
            <a:noFill/>
          </a:ln>
        </p:spPr>
      </p:pic>
      <p:pic>
        <p:nvPicPr>
          <p:cNvPr id="934" name="Google Shape;934;p84"/>
          <p:cNvPicPr preferRelativeResize="0"/>
          <p:nvPr/>
        </p:nvPicPr>
        <p:blipFill rotWithShape="1">
          <a:blip r:embed="rId6">
            <a:alphaModFix/>
          </a:blip>
          <a:srcRect t="3678" b="3669"/>
          <a:stretch/>
        </p:blipFill>
        <p:spPr>
          <a:xfrm>
            <a:off x="863550" y="1457950"/>
            <a:ext cx="7439126" cy="572077"/>
          </a:xfrm>
          <a:prstGeom prst="rect">
            <a:avLst/>
          </a:prstGeom>
          <a:noFill/>
          <a:ln>
            <a:noFill/>
          </a:ln>
        </p:spPr>
      </p:pic>
      <p:pic>
        <p:nvPicPr>
          <p:cNvPr id="935" name="Google Shape;935;p84"/>
          <p:cNvPicPr preferRelativeResize="0"/>
          <p:nvPr/>
        </p:nvPicPr>
        <p:blipFill rotWithShape="1">
          <a:blip r:embed="rId3">
            <a:alphaModFix/>
          </a:blip>
          <a:srcRect l="74623"/>
          <a:stretch/>
        </p:blipFill>
        <p:spPr>
          <a:xfrm>
            <a:off x="863550" y="1423110"/>
            <a:ext cx="145900" cy="645874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936" name="Google Shape;936;p84"/>
          <p:cNvCxnSpPr/>
          <p:nvPr/>
        </p:nvCxnSpPr>
        <p:spPr>
          <a:xfrm>
            <a:off x="647802" y="1725234"/>
            <a:ext cx="600" cy="2679900"/>
          </a:xfrm>
          <a:prstGeom prst="straightConnector1">
            <a:avLst/>
          </a:prstGeom>
          <a:noFill/>
          <a:ln w="38100" cap="flat" cmpd="sng">
            <a:solidFill>
              <a:srgbClr val="282828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937" name="Google Shape;937;p84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366079" y="3134650"/>
            <a:ext cx="563446" cy="572077"/>
          </a:xfrm>
          <a:prstGeom prst="rect">
            <a:avLst/>
          </a:prstGeom>
          <a:noFill/>
          <a:ln>
            <a:noFill/>
          </a:ln>
        </p:spPr>
      </p:pic>
      <p:pic>
        <p:nvPicPr>
          <p:cNvPr id="938" name="Google Shape;938;p84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363357" y="1462166"/>
            <a:ext cx="563185" cy="572092"/>
          </a:xfrm>
          <a:prstGeom prst="rect">
            <a:avLst/>
          </a:prstGeom>
          <a:noFill/>
          <a:ln>
            <a:noFill/>
          </a:ln>
        </p:spPr>
      </p:pic>
      <p:pic>
        <p:nvPicPr>
          <p:cNvPr id="939" name="Google Shape;939;p84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363340" y="2287588"/>
            <a:ext cx="563446" cy="572077"/>
          </a:xfrm>
          <a:prstGeom prst="rect">
            <a:avLst/>
          </a:prstGeom>
          <a:noFill/>
          <a:ln>
            <a:noFill/>
          </a:ln>
        </p:spPr>
      </p:pic>
      <p:sp>
        <p:nvSpPr>
          <p:cNvPr id="940" name="Google Shape;940;p84"/>
          <p:cNvSpPr txBox="1">
            <a:spLocks noGrp="1"/>
          </p:cNvSpPr>
          <p:nvPr>
            <p:ph type="title"/>
          </p:nvPr>
        </p:nvSpPr>
        <p:spPr>
          <a:xfrm>
            <a:off x="1224600" y="1462150"/>
            <a:ext cx="6850800" cy="5631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Lexend"/>
              <a:buNone/>
              <a:defRPr sz="1800" b="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sp>
        <p:nvSpPr>
          <p:cNvPr id="941" name="Google Shape;941;p84"/>
          <p:cNvSpPr txBox="1">
            <a:spLocks noGrp="1"/>
          </p:cNvSpPr>
          <p:nvPr>
            <p:ph type="title" idx="2"/>
          </p:nvPr>
        </p:nvSpPr>
        <p:spPr>
          <a:xfrm>
            <a:off x="1224600" y="2292200"/>
            <a:ext cx="6850800" cy="5721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Lexend"/>
              <a:buNone/>
              <a:defRPr sz="1800" b="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sp>
        <p:nvSpPr>
          <p:cNvPr id="942" name="Google Shape;942;p84"/>
          <p:cNvSpPr txBox="1">
            <a:spLocks noGrp="1"/>
          </p:cNvSpPr>
          <p:nvPr>
            <p:ph type="title" idx="3"/>
          </p:nvPr>
        </p:nvSpPr>
        <p:spPr>
          <a:xfrm>
            <a:off x="1224600" y="3170276"/>
            <a:ext cx="6850800" cy="5364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Lexend"/>
              <a:buNone/>
              <a:defRPr sz="1800" b="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sp>
        <p:nvSpPr>
          <p:cNvPr id="943" name="Google Shape;943;p84"/>
          <p:cNvSpPr txBox="1">
            <a:spLocks noGrp="1"/>
          </p:cNvSpPr>
          <p:nvPr>
            <p:ph type="title" idx="4"/>
          </p:nvPr>
        </p:nvSpPr>
        <p:spPr>
          <a:xfrm>
            <a:off x="1224600" y="3971352"/>
            <a:ext cx="6850800" cy="5631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Lexend"/>
              <a:buNone/>
              <a:defRPr sz="1800" b="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pic>
        <p:nvPicPr>
          <p:cNvPr id="944" name="Google Shape;944;p84"/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363341" y="3969363"/>
            <a:ext cx="563446" cy="572077"/>
          </a:xfrm>
          <a:prstGeom prst="rect">
            <a:avLst/>
          </a:prstGeom>
          <a:noFill/>
          <a:ln>
            <a:noFill/>
          </a:ln>
        </p:spPr>
      </p:pic>
      <p:sp>
        <p:nvSpPr>
          <p:cNvPr id="945" name="Google Shape;945;p84"/>
          <p:cNvSpPr/>
          <p:nvPr/>
        </p:nvSpPr>
        <p:spPr>
          <a:xfrm>
            <a:off x="0" y="0"/>
            <a:ext cx="9144300" cy="4857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946" name="Google Shape;946;p84"/>
          <p:cNvPicPr preferRelativeResize="0"/>
          <p:nvPr/>
        </p:nvPicPr>
        <p:blipFill rotWithShape="1">
          <a:blip r:embed="rId11">
            <a:alphaModFix/>
          </a:blip>
          <a:srcRect t="1699" b="1709"/>
          <a:stretch/>
        </p:blipFill>
        <p:spPr>
          <a:xfrm>
            <a:off x="-12" y="481650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947" name="Google Shape;947;p84"/>
          <p:cNvSpPr txBox="1"/>
          <p:nvPr/>
        </p:nvSpPr>
        <p:spPr>
          <a:xfrm>
            <a:off x="324000" y="112500"/>
            <a:ext cx="2304900" cy="30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Lesson outline</a:t>
            </a:r>
            <a:endParaRPr sz="20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948" name="Google Shape;948;p84"/>
          <p:cNvSpPr txBox="1">
            <a:spLocks noGrp="1"/>
          </p:cNvSpPr>
          <p:nvPr>
            <p:ph type="title" idx="5"/>
          </p:nvPr>
        </p:nvSpPr>
        <p:spPr>
          <a:xfrm>
            <a:off x="324000" y="657600"/>
            <a:ext cx="5741400" cy="615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Font typeface="Lexend"/>
              <a:buNone/>
              <a:defRPr sz="18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.00 Explanation blank - jade">
  <p:cSld name="TITLE_AND_TWO_COLUMNS_1_1_6_2_1_2">
    <p:spTree>
      <p:nvGrpSpPr>
        <p:cNvPr id="1" name="Shape 9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6" name="Google Shape;956;p86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957" name="Google Shape;957;p86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58" name="Google Shape;958;p86"/>
          <p:cNvSpPr txBox="1"/>
          <p:nvPr/>
        </p:nvSpPr>
        <p:spPr>
          <a:xfrm>
            <a:off x="8209250" y="438760"/>
            <a:ext cx="9351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Explanation</a:t>
            </a:r>
            <a:endParaRPr sz="900" b="1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959" name="Google Shape;959;p86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960" name="Google Shape;960;p8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426950" y="-562"/>
            <a:ext cx="499700" cy="499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.00 Explanation blank - blue ">
  <p:cSld name="TITLE_AND_TWO_COLUMNS_1_1_6_2_2">
    <p:spTree>
      <p:nvGrpSpPr>
        <p:cNvPr id="1" name="Shape 9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2" name="Google Shape;962;p87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963" name="Google Shape;963;p87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64" name="Google Shape;964;p87"/>
          <p:cNvSpPr txBox="1"/>
          <p:nvPr/>
        </p:nvSpPr>
        <p:spPr>
          <a:xfrm>
            <a:off x="8209250" y="438760"/>
            <a:ext cx="9351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Explanation</a:t>
            </a:r>
            <a:endParaRPr sz="900" b="1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965" name="Google Shape;965;p87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966" name="Google Shape;966;p8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426950" y="-562"/>
            <a:ext cx="499700" cy="499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.00 Explanation blank - pink ">
  <p:cSld name="TITLE_AND_TWO_COLUMNS_1_1_6_2_1_1">
    <p:spTree>
      <p:nvGrpSpPr>
        <p:cNvPr id="1" name="Shape 9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8" name="Google Shape;968;p88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969" name="Google Shape;969;p88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70" name="Google Shape;970;p88"/>
          <p:cNvSpPr txBox="1"/>
          <p:nvPr/>
        </p:nvSpPr>
        <p:spPr>
          <a:xfrm>
            <a:off x="8209250" y="438760"/>
            <a:ext cx="9351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rPr>
              <a:t>Explanation</a:t>
            </a:r>
            <a:endParaRPr sz="900" b="1">
              <a:solidFill>
                <a:srgbClr val="FAEAF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971" name="Google Shape;971;p88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972" name="Google Shape;972;p8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426950" y="-562"/>
            <a:ext cx="499700" cy="499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.01 I do We do - purple">
  <p:cSld name="TITLE_AND_TWO_COLUMNS_1_1_9_2_2">
    <p:spTree>
      <p:nvGrpSpPr>
        <p:cNvPr id="1" name="Shape 9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4" name="Google Shape;974;p89"/>
          <p:cNvSpPr/>
          <p:nvPr/>
        </p:nvSpPr>
        <p:spPr>
          <a:xfrm>
            <a:off x="0" y="18750"/>
            <a:ext cx="4572300" cy="51435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975" name="Google Shape;975;p89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532525"/>
            <a:ext cx="9151202" cy="116700"/>
          </a:xfrm>
          <a:prstGeom prst="rect">
            <a:avLst/>
          </a:prstGeom>
          <a:noFill/>
          <a:ln>
            <a:noFill/>
          </a:ln>
        </p:spPr>
      </p:pic>
      <p:sp>
        <p:nvSpPr>
          <p:cNvPr id="976" name="Google Shape;976;p89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77" name="Google Shape;977;p89"/>
          <p:cNvSpPr txBox="1">
            <a:spLocks noGrp="1"/>
          </p:cNvSpPr>
          <p:nvPr>
            <p:ph type="subTitle" idx="1"/>
          </p:nvPr>
        </p:nvSpPr>
        <p:spPr>
          <a:xfrm>
            <a:off x="337825" y="810000"/>
            <a:ext cx="3982200" cy="4010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978" name="Google Shape;978;p89"/>
          <p:cNvSpPr txBox="1">
            <a:spLocks noGrp="1"/>
          </p:cNvSpPr>
          <p:nvPr>
            <p:ph type="subTitle" idx="2"/>
          </p:nvPr>
        </p:nvSpPr>
        <p:spPr>
          <a:xfrm>
            <a:off x="4824000" y="810000"/>
            <a:ext cx="3982200" cy="4010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979" name="Google Shape;979;p89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4505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grpSp>
        <p:nvGrpSpPr>
          <p:cNvPr id="980" name="Google Shape;980;p89"/>
          <p:cNvGrpSpPr/>
          <p:nvPr/>
        </p:nvGrpSpPr>
        <p:grpSpPr>
          <a:xfrm>
            <a:off x="7834231" y="1285"/>
            <a:ext cx="828900" cy="576065"/>
            <a:chOff x="7801496" y="1285"/>
            <a:chExt cx="828900" cy="576065"/>
          </a:xfrm>
        </p:grpSpPr>
        <p:pic>
          <p:nvPicPr>
            <p:cNvPr id="981" name="Google Shape;981;p89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7966096" y="1285"/>
              <a:ext cx="499700" cy="4997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982" name="Google Shape;982;p89"/>
            <p:cNvSpPr txBox="1"/>
            <p:nvPr/>
          </p:nvSpPr>
          <p:spPr>
            <a:xfrm>
              <a:off x="7801496" y="438750"/>
              <a:ext cx="828900" cy="138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900" b="1">
                  <a:solidFill>
                    <a:srgbClr val="EBEDFE"/>
                  </a:solidFill>
                  <a:latin typeface="Lexend"/>
                  <a:ea typeface="Lexend"/>
                  <a:cs typeface="Lexend"/>
                  <a:sym typeface="Lexend"/>
                </a:rPr>
                <a:t>Explanation</a:t>
              </a:r>
              <a:endParaRPr sz="900" b="1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983" name="Google Shape;983;p89"/>
          <p:cNvGrpSpPr/>
          <p:nvPr/>
        </p:nvGrpSpPr>
        <p:grpSpPr>
          <a:xfrm>
            <a:off x="8635663" y="1285"/>
            <a:ext cx="499700" cy="576065"/>
            <a:chOff x="8635663" y="1285"/>
            <a:chExt cx="499700" cy="576065"/>
          </a:xfrm>
        </p:grpSpPr>
        <p:pic>
          <p:nvPicPr>
            <p:cNvPr id="984" name="Google Shape;984;p89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8635663" y="1285"/>
              <a:ext cx="499700" cy="4997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985" name="Google Shape;985;p89"/>
            <p:cNvSpPr txBox="1"/>
            <p:nvPr/>
          </p:nvSpPr>
          <p:spPr>
            <a:xfrm>
              <a:off x="8662913" y="438750"/>
              <a:ext cx="445200" cy="138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900" b="1">
                  <a:solidFill>
                    <a:srgbClr val="EBEDFE"/>
                  </a:solidFill>
                  <a:latin typeface="Lexend"/>
                  <a:ea typeface="Lexend"/>
                  <a:cs typeface="Lexend"/>
                  <a:sym typeface="Lexend"/>
                </a:rPr>
                <a:t>Check</a:t>
              </a:r>
              <a:endParaRPr sz="900" b="1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.01 I do We do - jade">
  <p:cSld name="TITLE_AND_TWO_COLUMNS_1_1_9_2_2_1_1">
    <p:spTree>
      <p:nvGrpSpPr>
        <p:cNvPr id="1" name="Shape 9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7" name="Google Shape;987;p90"/>
          <p:cNvSpPr/>
          <p:nvPr/>
        </p:nvSpPr>
        <p:spPr>
          <a:xfrm>
            <a:off x="0" y="18750"/>
            <a:ext cx="4572300" cy="51435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988" name="Google Shape;988;p90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989" name="Google Shape;989;p90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90" name="Google Shape;990;p90"/>
          <p:cNvSpPr txBox="1">
            <a:spLocks noGrp="1"/>
          </p:cNvSpPr>
          <p:nvPr>
            <p:ph type="subTitle" idx="1"/>
          </p:nvPr>
        </p:nvSpPr>
        <p:spPr>
          <a:xfrm>
            <a:off x="337825" y="810000"/>
            <a:ext cx="3982200" cy="4010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991" name="Google Shape;991;p90"/>
          <p:cNvSpPr txBox="1">
            <a:spLocks noGrp="1"/>
          </p:cNvSpPr>
          <p:nvPr>
            <p:ph type="subTitle" idx="2"/>
          </p:nvPr>
        </p:nvSpPr>
        <p:spPr>
          <a:xfrm>
            <a:off x="4824000" y="810000"/>
            <a:ext cx="3982200" cy="4010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992" name="Google Shape;992;p90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grpSp>
        <p:nvGrpSpPr>
          <p:cNvPr id="993" name="Google Shape;993;p90"/>
          <p:cNvGrpSpPr/>
          <p:nvPr/>
        </p:nvGrpSpPr>
        <p:grpSpPr>
          <a:xfrm>
            <a:off x="7834231" y="1285"/>
            <a:ext cx="828900" cy="576065"/>
            <a:chOff x="7801496" y="1285"/>
            <a:chExt cx="828900" cy="576065"/>
          </a:xfrm>
        </p:grpSpPr>
        <p:pic>
          <p:nvPicPr>
            <p:cNvPr id="994" name="Google Shape;994;p90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7966096" y="1285"/>
              <a:ext cx="499700" cy="4997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995" name="Google Shape;995;p90"/>
            <p:cNvSpPr txBox="1"/>
            <p:nvPr/>
          </p:nvSpPr>
          <p:spPr>
            <a:xfrm>
              <a:off x="7801496" y="438750"/>
              <a:ext cx="828900" cy="138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900" b="1">
                  <a:solidFill>
                    <a:srgbClr val="E6F2F2"/>
                  </a:solidFill>
                  <a:latin typeface="Lexend"/>
                  <a:ea typeface="Lexend"/>
                  <a:cs typeface="Lexend"/>
                  <a:sym typeface="Lexend"/>
                </a:rPr>
                <a:t>Explanation</a:t>
              </a:r>
              <a:endParaRPr sz="900" b="1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996" name="Google Shape;996;p90"/>
          <p:cNvGrpSpPr/>
          <p:nvPr/>
        </p:nvGrpSpPr>
        <p:grpSpPr>
          <a:xfrm>
            <a:off x="8635663" y="1285"/>
            <a:ext cx="499700" cy="576065"/>
            <a:chOff x="8635663" y="1285"/>
            <a:chExt cx="499700" cy="576065"/>
          </a:xfrm>
        </p:grpSpPr>
        <p:pic>
          <p:nvPicPr>
            <p:cNvPr id="997" name="Google Shape;997;p90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8635663" y="1285"/>
              <a:ext cx="499700" cy="4997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998" name="Google Shape;998;p90"/>
            <p:cNvSpPr txBox="1"/>
            <p:nvPr/>
          </p:nvSpPr>
          <p:spPr>
            <a:xfrm>
              <a:off x="8662913" y="438750"/>
              <a:ext cx="445200" cy="138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900" b="1">
                  <a:solidFill>
                    <a:srgbClr val="E6F2F2"/>
                  </a:solidFill>
                  <a:latin typeface="Lexend"/>
                  <a:ea typeface="Lexend"/>
                  <a:cs typeface="Lexend"/>
                  <a:sym typeface="Lexend"/>
                </a:rPr>
                <a:t>Check</a:t>
              </a:r>
              <a:endParaRPr sz="900" b="1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.01 I do We do - blue">
  <p:cSld name="TITLE_AND_TWO_COLUMNS_1_1_9_2_3">
    <p:spTree>
      <p:nvGrpSpPr>
        <p:cNvPr id="1" name="Shape 9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0" name="Google Shape;1000;p91"/>
          <p:cNvSpPr/>
          <p:nvPr/>
        </p:nvSpPr>
        <p:spPr>
          <a:xfrm>
            <a:off x="0" y="18750"/>
            <a:ext cx="4572300" cy="51249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001" name="Google Shape;1001;p91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002" name="Google Shape;1002;p91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03" name="Google Shape;1003;p91"/>
          <p:cNvSpPr txBox="1">
            <a:spLocks noGrp="1"/>
          </p:cNvSpPr>
          <p:nvPr>
            <p:ph type="subTitle" idx="1"/>
          </p:nvPr>
        </p:nvSpPr>
        <p:spPr>
          <a:xfrm>
            <a:off x="337825" y="810000"/>
            <a:ext cx="3982200" cy="4010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004" name="Google Shape;1004;p91"/>
          <p:cNvSpPr txBox="1">
            <a:spLocks noGrp="1"/>
          </p:cNvSpPr>
          <p:nvPr>
            <p:ph type="subTitle" idx="2"/>
          </p:nvPr>
        </p:nvSpPr>
        <p:spPr>
          <a:xfrm>
            <a:off x="4824000" y="810000"/>
            <a:ext cx="3982200" cy="4010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005" name="Google Shape;1005;p91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grpSp>
        <p:nvGrpSpPr>
          <p:cNvPr id="1006" name="Google Shape;1006;p91"/>
          <p:cNvGrpSpPr/>
          <p:nvPr/>
        </p:nvGrpSpPr>
        <p:grpSpPr>
          <a:xfrm>
            <a:off x="7834231" y="1285"/>
            <a:ext cx="828900" cy="576065"/>
            <a:chOff x="7801496" y="1285"/>
            <a:chExt cx="828900" cy="576065"/>
          </a:xfrm>
        </p:grpSpPr>
        <p:pic>
          <p:nvPicPr>
            <p:cNvPr id="1007" name="Google Shape;1007;p91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7966096" y="1285"/>
              <a:ext cx="499700" cy="4997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008" name="Google Shape;1008;p91"/>
            <p:cNvSpPr txBox="1"/>
            <p:nvPr/>
          </p:nvSpPr>
          <p:spPr>
            <a:xfrm>
              <a:off x="7801496" y="438750"/>
              <a:ext cx="828900" cy="138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900" b="1">
                  <a:solidFill>
                    <a:srgbClr val="E6F2F2"/>
                  </a:solidFill>
                  <a:latin typeface="Lexend"/>
                  <a:ea typeface="Lexend"/>
                  <a:cs typeface="Lexend"/>
                  <a:sym typeface="Lexend"/>
                </a:rPr>
                <a:t>Explanation</a:t>
              </a:r>
              <a:endParaRPr sz="900" b="1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009" name="Google Shape;1009;p91"/>
          <p:cNvGrpSpPr/>
          <p:nvPr/>
        </p:nvGrpSpPr>
        <p:grpSpPr>
          <a:xfrm>
            <a:off x="8635663" y="1285"/>
            <a:ext cx="499700" cy="576065"/>
            <a:chOff x="8635663" y="1285"/>
            <a:chExt cx="499700" cy="576065"/>
          </a:xfrm>
        </p:grpSpPr>
        <p:pic>
          <p:nvPicPr>
            <p:cNvPr id="1010" name="Google Shape;1010;p91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8635663" y="1285"/>
              <a:ext cx="499700" cy="4997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011" name="Google Shape;1011;p91"/>
            <p:cNvSpPr txBox="1"/>
            <p:nvPr/>
          </p:nvSpPr>
          <p:spPr>
            <a:xfrm>
              <a:off x="8662913" y="438750"/>
              <a:ext cx="445200" cy="138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900" b="1">
                  <a:solidFill>
                    <a:srgbClr val="E6F2F2"/>
                  </a:solidFill>
                  <a:latin typeface="Lexend"/>
                  <a:ea typeface="Lexend"/>
                  <a:cs typeface="Lexend"/>
                  <a:sym typeface="Lexend"/>
                </a:rPr>
                <a:t>Check</a:t>
              </a:r>
              <a:endParaRPr sz="900" b="1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.01 I do We do - pink">
  <p:cSld name="TITLE_AND_TWO_COLUMNS_1_1_9_2_2_1_1_1">
    <p:spTree>
      <p:nvGrpSpPr>
        <p:cNvPr id="1" name="Shape 10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" name="Google Shape;1013;p92"/>
          <p:cNvSpPr/>
          <p:nvPr/>
        </p:nvSpPr>
        <p:spPr>
          <a:xfrm>
            <a:off x="0" y="18750"/>
            <a:ext cx="4572300" cy="51435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014" name="Google Shape;1014;p92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015" name="Google Shape;1015;p92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6" name="Google Shape;1016;p92"/>
          <p:cNvSpPr txBox="1">
            <a:spLocks noGrp="1"/>
          </p:cNvSpPr>
          <p:nvPr>
            <p:ph type="subTitle" idx="1"/>
          </p:nvPr>
        </p:nvSpPr>
        <p:spPr>
          <a:xfrm>
            <a:off x="337825" y="810000"/>
            <a:ext cx="3982200" cy="4010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017" name="Google Shape;1017;p92"/>
          <p:cNvSpPr txBox="1">
            <a:spLocks noGrp="1"/>
          </p:cNvSpPr>
          <p:nvPr>
            <p:ph type="subTitle" idx="2"/>
          </p:nvPr>
        </p:nvSpPr>
        <p:spPr>
          <a:xfrm>
            <a:off x="4824000" y="810000"/>
            <a:ext cx="3982200" cy="4010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018" name="Google Shape;1018;p92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grpSp>
        <p:nvGrpSpPr>
          <p:cNvPr id="1019" name="Google Shape;1019;p92"/>
          <p:cNvGrpSpPr/>
          <p:nvPr/>
        </p:nvGrpSpPr>
        <p:grpSpPr>
          <a:xfrm>
            <a:off x="7834231" y="1285"/>
            <a:ext cx="828900" cy="576065"/>
            <a:chOff x="7801496" y="1285"/>
            <a:chExt cx="828900" cy="576065"/>
          </a:xfrm>
        </p:grpSpPr>
        <p:pic>
          <p:nvPicPr>
            <p:cNvPr id="1020" name="Google Shape;1020;p92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7966096" y="1285"/>
              <a:ext cx="499700" cy="4997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021" name="Google Shape;1021;p92"/>
            <p:cNvSpPr txBox="1"/>
            <p:nvPr/>
          </p:nvSpPr>
          <p:spPr>
            <a:xfrm>
              <a:off x="7801496" y="438750"/>
              <a:ext cx="828900" cy="138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900" b="1">
                  <a:solidFill>
                    <a:srgbClr val="FAEAF6"/>
                  </a:solidFill>
                  <a:latin typeface="Lexend"/>
                  <a:ea typeface="Lexend"/>
                  <a:cs typeface="Lexend"/>
                  <a:sym typeface="Lexend"/>
                </a:rPr>
                <a:t>Explanation</a:t>
              </a:r>
              <a:endParaRPr sz="900" b="1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022" name="Google Shape;1022;p92"/>
          <p:cNvGrpSpPr/>
          <p:nvPr/>
        </p:nvGrpSpPr>
        <p:grpSpPr>
          <a:xfrm>
            <a:off x="8635663" y="1285"/>
            <a:ext cx="499700" cy="576065"/>
            <a:chOff x="8635663" y="1285"/>
            <a:chExt cx="499700" cy="576065"/>
          </a:xfrm>
        </p:grpSpPr>
        <p:pic>
          <p:nvPicPr>
            <p:cNvPr id="1023" name="Google Shape;1023;p92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8635663" y="1285"/>
              <a:ext cx="499700" cy="4997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024" name="Google Shape;1024;p92"/>
            <p:cNvSpPr txBox="1"/>
            <p:nvPr/>
          </p:nvSpPr>
          <p:spPr>
            <a:xfrm>
              <a:off x="8662913" y="438750"/>
              <a:ext cx="445200" cy="138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900" b="1">
                  <a:solidFill>
                    <a:srgbClr val="FAEAF6"/>
                  </a:solidFill>
                  <a:latin typeface="Lexend"/>
                  <a:ea typeface="Lexend"/>
                  <a:cs typeface="Lexend"/>
                  <a:sym typeface="Lexend"/>
                </a:rPr>
                <a:t>Check</a:t>
              </a:r>
              <a:endParaRPr sz="900" b="1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.02 CfU true/false justify - purple">
  <p:cSld name="TITLE_AND_TWO_COLUMNS_1_1_9_1_3_1">
    <p:spTree>
      <p:nvGrpSpPr>
        <p:cNvPr id="1" name="Shape 10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Google Shape;1026;p93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2429763" y="1780516"/>
            <a:ext cx="457425" cy="457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7" name="Google Shape;1027;p93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4823988" y="1780516"/>
            <a:ext cx="457425" cy="457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8" name="Google Shape;1028;p9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029" name="Google Shape;1029;p93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30" name="Google Shape;1030;p93"/>
          <p:cNvSpPr txBox="1"/>
          <p:nvPr/>
        </p:nvSpPr>
        <p:spPr>
          <a:xfrm>
            <a:off x="3025325" y="1839875"/>
            <a:ext cx="12891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True</a:t>
            </a:r>
            <a:endParaRPr sz="22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031" name="Google Shape;1031;p93"/>
          <p:cNvSpPr txBox="1"/>
          <p:nvPr/>
        </p:nvSpPr>
        <p:spPr>
          <a:xfrm>
            <a:off x="5431100" y="1817150"/>
            <a:ext cx="10602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False</a:t>
            </a:r>
            <a:endParaRPr sz="22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032" name="Google Shape;1032;p93"/>
          <p:cNvSpPr txBox="1"/>
          <p:nvPr/>
        </p:nvSpPr>
        <p:spPr>
          <a:xfrm>
            <a:off x="324000" y="2623800"/>
            <a:ext cx="39684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Justify your answer</a:t>
            </a:r>
            <a:endParaRPr sz="22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033" name="Google Shape;1033;p93"/>
          <p:cNvSpPr txBox="1">
            <a:spLocks noGrp="1"/>
          </p:cNvSpPr>
          <p:nvPr>
            <p:ph type="subTitle" idx="1"/>
          </p:nvPr>
        </p:nvSpPr>
        <p:spPr>
          <a:xfrm>
            <a:off x="980575" y="3196113"/>
            <a:ext cx="7452600" cy="730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034" name="Google Shape;1034;p93"/>
          <p:cNvSpPr txBox="1">
            <a:spLocks noGrp="1"/>
          </p:cNvSpPr>
          <p:nvPr>
            <p:ph type="subTitle" idx="2"/>
          </p:nvPr>
        </p:nvSpPr>
        <p:spPr>
          <a:xfrm>
            <a:off x="324000" y="1080000"/>
            <a:ext cx="6722400" cy="250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035" name="Google Shape;1035;p93"/>
          <p:cNvSpPr txBox="1"/>
          <p:nvPr/>
        </p:nvSpPr>
        <p:spPr>
          <a:xfrm>
            <a:off x="324000" y="660750"/>
            <a:ext cx="21891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True or false?</a:t>
            </a:r>
            <a:r>
              <a:rPr lang="en-GB" sz="24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endParaRPr sz="24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1036" name="Google Shape;1036;p93"/>
          <p:cNvSpPr txBox="1">
            <a:spLocks noGrp="1"/>
          </p:cNvSpPr>
          <p:nvPr>
            <p:ph type="subTitle" idx="3"/>
          </p:nvPr>
        </p:nvSpPr>
        <p:spPr>
          <a:xfrm>
            <a:off x="980575" y="4040345"/>
            <a:ext cx="7452600" cy="730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037" name="Google Shape;1037;p93"/>
          <p:cNvSpPr txBox="1"/>
          <p:nvPr/>
        </p:nvSpPr>
        <p:spPr>
          <a:xfrm>
            <a:off x="2454488" y="1870613"/>
            <a:ext cx="4080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T</a:t>
            </a:r>
            <a:endParaRPr sz="1800" b="1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038" name="Google Shape;1038;p93"/>
          <p:cNvSpPr txBox="1"/>
          <p:nvPr/>
        </p:nvSpPr>
        <p:spPr>
          <a:xfrm>
            <a:off x="4848713" y="1870613"/>
            <a:ext cx="4080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F</a:t>
            </a:r>
            <a:endParaRPr sz="1800" b="1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1039" name="Google Shape;1039;p9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1040" name="Google Shape;1040;p93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F3EEFB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F3EEFB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041" name="Google Shape;1041;p93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grpSp>
        <p:nvGrpSpPr>
          <p:cNvPr id="1042" name="Google Shape;1042;p93"/>
          <p:cNvGrpSpPr/>
          <p:nvPr/>
        </p:nvGrpSpPr>
        <p:grpSpPr>
          <a:xfrm>
            <a:off x="324128" y="3139463"/>
            <a:ext cx="457200" cy="457200"/>
            <a:chOff x="1020916" y="1442088"/>
            <a:chExt cx="457200" cy="457200"/>
          </a:xfrm>
        </p:grpSpPr>
        <p:pic>
          <p:nvPicPr>
            <p:cNvPr id="1043" name="Google Shape;1043;p93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044" name="Google Shape;1044;p93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045" name="Google Shape;1045;p93"/>
          <p:cNvGrpSpPr/>
          <p:nvPr/>
        </p:nvGrpSpPr>
        <p:grpSpPr>
          <a:xfrm>
            <a:off x="324128" y="3987825"/>
            <a:ext cx="457200" cy="457200"/>
            <a:chOff x="1020916" y="1442088"/>
            <a:chExt cx="457200" cy="457200"/>
          </a:xfrm>
        </p:grpSpPr>
        <p:pic>
          <p:nvPicPr>
            <p:cNvPr id="1046" name="Google Shape;1046;p93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047" name="Google Shape;1047;p93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.02 CfU true/false justify - jade">
  <p:cSld name="TITLE_AND_TWO_COLUMNS_1_1_9_1_3_1_1_1">
    <p:spTree>
      <p:nvGrpSpPr>
        <p:cNvPr id="1" name="Shape 10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9" name="Google Shape;1049;p94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050" name="Google Shape;1050;p94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51" name="Google Shape;1051;p94"/>
          <p:cNvSpPr txBox="1"/>
          <p:nvPr/>
        </p:nvSpPr>
        <p:spPr>
          <a:xfrm>
            <a:off x="3025325" y="1839875"/>
            <a:ext cx="12891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True</a:t>
            </a:r>
            <a:endParaRPr sz="22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052" name="Google Shape;1052;p94"/>
          <p:cNvSpPr txBox="1"/>
          <p:nvPr/>
        </p:nvSpPr>
        <p:spPr>
          <a:xfrm>
            <a:off x="5431100" y="1817150"/>
            <a:ext cx="10602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False</a:t>
            </a:r>
            <a:endParaRPr sz="22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053" name="Google Shape;1053;p94"/>
          <p:cNvSpPr txBox="1"/>
          <p:nvPr/>
        </p:nvSpPr>
        <p:spPr>
          <a:xfrm>
            <a:off x="324000" y="2623800"/>
            <a:ext cx="39684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Justify your answer</a:t>
            </a:r>
            <a:endParaRPr sz="22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054" name="Google Shape;1054;p94"/>
          <p:cNvSpPr txBox="1">
            <a:spLocks noGrp="1"/>
          </p:cNvSpPr>
          <p:nvPr>
            <p:ph type="subTitle" idx="1"/>
          </p:nvPr>
        </p:nvSpPr>
        <p:spPr>
          <a:xfrm>
            <a:off x="324000" y="1080000"/>
            <a:ext cx="6722400" cy="250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055" name="Google Shape;1055;p94"/>
          <p:cNvSpPr txBox="1"/>
          <p:nvPr/>
        </p:nvSpPr>
        <p:spPr>
          <a:xfrm>
            <a:off x="324000" y="660750"/>
            <a:ext cx="21891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True or false?</a:t>
            </a:r>
            <a:r>
              <a:rPr lang="en-GB" sz="24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endParaRPr sz="24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pic>
        <p:nvPicPr>
          <p:cNvPr id="1056" name="Google Shape;1056;p9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1057" name="Google Shape;1057;p94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058" name="Google Shape;1058;p94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059" name="Google Shape;1059;p94"/>
          <p:cNvSpPr txBox="1">
            <a:spLocks noGrp="1"/>
          </p:cNvSpPr>
          <p:nvPr>
            <p:ph type="subTitle" idx="2"/>
          </p:nvPr>
        </p:nvSpPr>
        <p:spPr>
          <a:xfrm>
            <a:off x="980575" y="3196113"/>
            <a:ext cx="7452600" cy="730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060" name="Google Shape;1060;p94"/>
          <p:cNvSpPr txBox="1">
            <a:spLocks noGrp="1"/>
          </p:cNvSpPr>
          <p:nvPr>
            <p:ph type="subTitle" idx="3"/>
          </p:nvPr>
        </p:nvSpPr>
        <p:spPr>
          <a:xfrm>
            <a:off x="980575" y="4040345"/>
            <a:ext cx="7452600" cy="730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grpSp>
        <p:nvGrpSpPr>
          <p:cNvPr id="1061" name="Google Shape;1061;p94"/>
          <p:cNvGrpSpPr/>
          <p:nvPr/>
        </p:nvGrpSpPr>
        <p:grpSpPr>
          <a:xfrm>
            <a:off x="324128" y="3139463"/>
            <a:ext cx="457200" cy="457200"/>
            <a:chOff x="1020916" y="1442088"/>
            <a:chExt cx="457200" cy="457200"/>
          </a:xfrm>
        </p:grpSpPr>
        <p:pic>
          <p:nvPicPr>
            <p:cNvPr id="1062" name="Google Shape;1062;p94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063" name="Google Shape;1063;p94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064" name="Google Shape;1064;p94"/>
          <p:cNvGrpSpPr/>
          <p:nvPr/>
        </p:nvGrpSpPr>
        <p:grpSpPr>
          <a:xfrm>
            <a:off x="324128" y="3987825"/>
            <a:ext cx="457200" cy="457200"/>
            <a:chOff x="1020916" y="1442088"/>
            <a:chExt cx="457200" cy="457200"/>
          </a:xfrm>
        </p:grpSpPr>
        <p:pic>
          <p:nvPicPr>
            <p:cNvPr id="1065" name="Google Shape;1065;p94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066" name="Google Shape;1066;p94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pic>
        <p:nvPicPr>
          <p:cNvPr id="1067" name="Google Shape;1067;p9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429763" y="1780516"/>
            <a:ext cx="457425" cy="457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68" name="Google Shape;1068;p9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823988" y="1780516"/>
            <a:ext cx="457425" cy="457425"/>
          </a:xfrm>
          <a:prstGeom prst="rect">
            <a:avLst/>
          </a:prstGeom>
          <a:noFill/>
          <a:ln>
            <a:noFill/>
          </a:ln>
        </p:spPr>
      </p:pic>
      <p:sp>
        <p:nvSpPr>
          <p:cNvPr id="1069" name="Google Shape;1069;p94"/>
          <p:cNvSpPr txBox="1"/>
          <p:nvPr/>
        </p:nvSpPr>
        <p:spPr>
          <a:xfrm>
            <a:off x="2454488" y="1870613"/>
            <a:ext cx="4080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T</a:t>
            </a:r>
            <a:endParaRPr sz="1800" b="1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070" name="Google Shape;1070;p94"/>
          <p:cNvSpPr txBox="1"/>
          <p:nvPr/>
        </p:nvSpPr>
        <p:spPr>
          <a:xfrm>
            <a:off x="4848713" y="1870613"/>
            <a:ext cx="4080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F</a:t>
            </a:r>
            <a:endParaRPr sz="1800" b="1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.02 CfU true/false justify - blue">
  <p:cSld name="TITLE_AND_TWO_COLUMNS_1_1_9_1_3_2">
    <p:spTree>
      <p:nvGrpSpPr>
        <p:cNvPr id="1" name="Shape 10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72" name="Google Shape;1072;p95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073" name="Google Shape;1073;p95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74" name="Google Shape;1074;p95"/>
          <p:cNvSpPr txBox="1"/>
          <p:nvPr/>
        </p:nvSpPr>
        <p:spPr>
          <a:xfrm>
            <a:off x="3025325" y="1839875"/>
            <a:ext cx="12891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True</a:t>
            </a:r>
            <a:endParaRPr sz="22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075" name="Google Shape;1075;p95"/>
          <p:cNvSpPr txBox="1"/>
          <p:nvPr/>
        </p:nvSpPr>
        <p:spPr>
          <a:xfrm>
            <a:off x="5431100" y="1817150"/>
            <a:ext cx="10602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False</a:t>
            </a:r>
            <a:endParaRPr sz="22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076" name="Google Shape;1076;p95"/>
          <p:cNvSpPr txBox="1"/>
          <p:nvPr/>
        </p:nvSpPr>
        <p:spPr>
          <a:xfrm>
            <a:off x="324000" y="2623800"/>
            <a:ext cx="39684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Justify your answer</a:t>
            </a:r>
            <a:endParaRPr sz="22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077" name="Google Shape;1077;p95"/>
          <p:cNvSpPr txBox="1">
            <a:spLocks noGrp="1"/>
          </p:cNvSpPr>
          <p:nvPr>
            <p:ph type="subTitle" idx="1"/>
          </p:nvPr>
        </p:nvSpPr>
        <p:spPr>
          <a:xfrm>
            <a:off x="324000" y="1080000"/>
            <a:ext cx="6722400" cy="250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078" name="Google Shape;1078;p95"/>
          <p:cNvSpPr txBox="1"/>
          <p:nvPr/>
        </p:nvSpPr>
        <p:spPr>
          <a:xfrm>
            <a:off x="324000" y="660750"/>
            <a:ext cx="21891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True or false?</a:t>
            </a:r>
            <a:r>
              <a:rPr lang="en-GB" sz="24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endParaRPr sz="24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pic>
        <p:nvPicPr>
          <p:cNvPr id="1079" name="Google Shape;1079;p9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1080" name="Google Shape;1080;p95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081" name="Google Shape;1081;p95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082" name="Google Shape;1082;p95"/>
          <p:cNvSpPr txBox="1">
            <a:spLocks noGrp="1"/>
          </p:cNvSpPr>
          <p:nvPr>
            <p:ph type="subTitle" idx="2"/>
          </p:nvPr>
        </p:nvSpPr>
        <p:spPr>
          <a:xfrm>
            <a:off x="980575" y="3196113"/>
            <a:ext cx="7452600" cy="730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083" name="Google Shape;1083;p95"/>
          <p:cNvSpPr txBox="1">
            <a:spLocks noGrp="1"/>
          </p:cNvSpPr>
          <p:nvPr>
            <p:ph type="subTitle" idx="3"/>
          </p:nvPr>
        </p:nvSpPr>
        <p:spPr>
          <a:xfrm>
            <a:off x="980575" y="4040345"/>
            <a:ext cx="7452600" cy="730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grpSp>
        <p:nvGrpSpPr>
          <p:cNvPr id="1084" name="Google Shape;1084;p95"/>
          <p:cNvGrpSpPr/>
          <p:nvPr/>
        </p:nvGrpSpPr>
        <p:grpSpPr>
          <a:xfrm>
            <a:off x="324128" y="3139463"/>
            <a:ext cx="457200" cy="457200"/>
            <a:chOff x="1020916" y="1442088"/>
            <a:chExt cx="457200" cy="457200"/>
          </a:xfrm>
        </p:grpSpPr>
        <p:pic>
          <p:nvPicPr>
            <p:cNvPr id="1085" name="Google Shape;1085;p95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086" name="Google Shape;1086;p95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087" name="Google Shape;1087;p95"/>
          <p:cNvGrpSpPr/>
          <p:nvPr/>
        </p:nvGrpSpPr>
        <p:grpSpPr>
          <a:xfrm>
            <a:off x="324128" y="3987825"/>
            <a:ext cx="457200" cy="457200"/>
            <a:chOff x="1020916" y="1442088"/>
            <a:chExt cx="457200" cy="457200"/>
          </a:xfrm>
        </p:grpSpPr>
        <p:pic>
          <p:nvPicPr>
            <p:cNvPr id="1088" name="Google Shape;1088;p95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089" name="Google Shape;1089;p95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pic>
        <p:nvPicPr>
          <p:cNvPr id="1090" name="Google Shape;1090;p9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429763" y="1780516"/>
            <a:ext cx="457425" cy="457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91" name="Google Shape;1091;p9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823988" y="1780516"/>
            <a:ext cx="457425" cy="457425"/>
          </a:xfrm>
          <a:prstGeom prst="rect">
            <a:avLst/>
          </a:prstGeom>
          <a:noFill/>
          <a:ln>
            <a:noFill/>
          </a:ln>
        </p:spPr>
      </p:pic>
      <p:sp>
        <p:nvSpPr>
          <p:cNvPr id="1092" name="Google Shape;1092;p95"/>
          <p:cNvSpPr txBox="1"/>
          <p:nvPr/>
        </p:nvSpPr>
        <p:spPr>
          <a:xfrm>
            <a:off x="2454488" y="1870613"/>
            <a:ext cx="4080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T</a:t>
            </a:r>
            <a:endParaRPr sz="1800" b="1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093" name="Google Shape;1093;p95"/>
          <p:cNvSpPr txBox="1"/>
          <p:nvPr/>
        </p:nvSpPr>
        <p:spPr>
          <a:xfrm>
            <a:off x="4848713" y="1870613"/>
            <a:ext cx="4080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F</a:t>
            </a:r>
            <a:endParaRPr sz="1800" b="1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.02 CfU true/false justify - pink">
  <p:cSld name="TITLE_AND_TWO_COLUMNS_1_1_9_1_3_1_1_1_1">
    <p:spTree>
      <p:nvGrpSpPr>
        <p:cNvPr id="1" name="Shape 10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95" name="Google Shape;1095;p96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096" name="Google Shape;1096;p96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97" name="Google Shape;1097;p96"/>
          <p:cNvSpPr txBox="1"/>
          <p:nvPr/>
        </p:nvSpPr>
        <p:spPr>
          <a:xfrm>
            <a:off x="3025325" y="1839875"/>
            <a:ext cx="12891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True</a:t>
            </a:r>
            <a:endParaRPr sz="22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098" name="Google Shape;1098;p96"/>
          <p:cNvSpPr txBox="1"/>
          <p:nvPr/>
        </p:nvSpPr>
        <p:spPr>
          <a:xfrm>
            <a:off x="5431100" y="1817150"/>
            <a:ext cx="10602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False</a:t>
            </a:r>
            <a:endParaRPr sz="22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099" name="Google Shape;1099;p96"/>
          <p:cNvSpPr txBox="1"/>
          <p:nvPr/>
        </p:nvSpPr>
        <p:spPr>
          <a:xfrm>
            <a:off x="324000" y="2623800"/>
            <a:ext cx="39684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Justify your answer</a:t>
            </a:r>
            <a:endParaRPr sz="22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100" name="Google Shape;1100;p96"/>
          <p:cNvSpPr txBox="1">
            <a:spLocks noGrp="1"/>
          </p:cNvSpPr>
          <p:nvPr>
            <p:ph type="subTitle" idx="1"/>
          </p:nvPr>
        </p:nvSpPr>
        <p:spPr>
          <a:xfrm>
            <a:off x="324000" y="1080000"/>
            <a:ext cx="6722400" cy="250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101" name="Google Shape;1101;p96"/>
          <p:cNvSpPr txBox="1"/>
          <p:nvPr/>
        </p:nvSpPr>
        <p:spPr>
          <a:xfrm>
            <a:off x="324000" y="660750"/>
            <a:ext cx="21891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True or false?</a:t>
            </a:r>
            <a:r>
              <a:rPr lang="en-GB" sz="24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endParaRPr sz="24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pic>
        <p:nvPicPr>
          <p:cNvPr id="1102" name="Google Shape;1102;p9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1103" name="Google Shape;1103;p96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FAEAF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104" name="Google Shape;1104;p96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105" name="Google Shape;1105;p96"/>
          <p:cNvSpPr txBox="1">
            <a:spLocks noGrp="1"/>
          </p:cNvSpPr>
          <p:nvPr>
            <p:ph type="subTitle" idx="2"/>
          </p:nvPr>
        </p:nvSpPr>
        <p:spPr>
          <a:xfrm>
            <a:off x="980575" y="3196113"/>
            <a:ext cx="7452600" cy="730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106" name="Google Shape;1106;p96"/>
          <p:cNvSpPr txBox="1">
            <a:spLocks noGrp="1"/>
          </p:cNvSpPr>
          <p:nvPr>
            <p:ph type="subTitle" idx="3"/>
          </p:nvPr>
        </p:nvSpPr>
        <p:spPr>
          <a:xfrm>
            <a:off x="980575" y="4040345"/>
            <a:ext cx="7452600" cy="730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grpSp>
        <p:nvGrpSpPr>
          <p:cNvPr id="1107" name="Google Shape;1107;p96"/>
          <p:cNvGrpSpPr/>
          <p:nvPr/>
        </p:nvGrpSpPr>
        <p:grpSpPr>
          <a:xfrm>
            <a:off x="324128" y="3139463"/>
            <a:ext cx="457200" cy="457200"/>
            <a:chOff x="1020916" y="1442088"/>
            <a:chExt cx="457200" cy="457200"/>
          </a:xfrm>
        </p:grpSpPr>
        <p:pic>
          <p:nvPicPr>
            <p:cNvPr id="1108" name="Google Shape;1108;p96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109" name="Google Shape;1109;p96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110" name="Google Shape;1110;p96"/>
          <p:cNvGrpSpPr/>
          <p:nvPr/>
        </p:nvGrpSpPr>
        <p:grpSpPr>
          <a:xfrm>
            <a:off x="324128" y="3987825"/>
            <a:ext cx="457200" cy="457200"/>
            <a:chOff x="1020916" y="1442088"/>
            <a:chExt cx="457200" cy="457200"/>
          </a:xfrm>
        </p:grpSpPr>
        <p:pic>
          <p:nvPicPr>
            <p:cNvPr id="1111" name="Google Shape;1111;p96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112" name="Google Shape;1112;p96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pic>
        <p:nvPicPr>
          <p:cNvPr id="1113" name="Google Shape;1113;p9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429763" y="1780516"/>
            <a:ext cx="457425" cy="457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14" name="Google Shape;1114;p9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823988" y="1780516"/>
            <a:ext cx="457425" cy="457425"/>
          </a:xfrm>
          <a:prstGeom prst="rect">
            <a:avLst/>
          </a:prstGeom>
          <a:noFill/>
          <a:ln>
            <a:noFill/>
          </a:ln>
        </p:spPr>
      </p:pic>
      <p:sp>
        <p:nvSpPr>
          <p:cNvPr id="1115" name="Google Shape;1115;p96"/>
          <p:cNvSpPr txBox="1"/>
          <p:nvPr/>
        </p:nvSpPr>
        <p:spPr>
          <a:xfrm>
            <a:off x="2454488" y="1870613"/>
            <a:ext cx="4080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T</a:t>
            </a:r>
            <a:endParaRPr sz="1800" b="1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116" name="Google Shape;1116;p96"/>
          <p:cNvSpPr txBox="1"/>
          <p:nvPr/>
        </p:nvSpPr>
        <p:spPr>
          <a:xfrm>
            <a:off x="4848713" y="1870613"/>
            <a:ext cx="4080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F</a:t>
            </a:r>
            <a:endParaRPr sz="1800" b="1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.03 CfU 3 options - jade">
  <p:cSld name="TITLE_AND_TWO_COLUMNS_1_1_7_1_1_1">
    <p:spTree>
      <p:nvGrpSpPr>
        <p:cNvPr id="1" name="Shape 1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37" name="Google Shape;1137;p98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138" name="Google Shape;1138;p98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39" name="Google Shape;1139;p98"/>
          <p:cNvSpPr txBox="1">
            <a:spLocks noGrp="1"/>
          </p:cNvSpPr>
          <p:nvPr>
            <p:ph type="title"/>
          </p:nvPr>
        </p:nvSpPr>
        <p:spPr>
          <a:xfrm>
            <a:off x="324000" y="748763"/>
            <a:ext cx="8179200" cy="48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1140" name="Google Shape;1140;p9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1141" name="Google Shape;1141;p98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142" name="Google Shape;1142;p98"/>
          <p:cNvSpPr txBox="1">
            <a:spLocks noGrp="1"/>
          </p:cNvSpPr>
          <p:nvPr>
            <p:ph type="title" idx="2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143" name="Google Shape;1143;p98"/>
          <p:cNvSpPr txBox="1">
            <a:spLocks noGrp="1"/>
          </p:cNvSpPr>
          <p:nvPr>
            <p:ph type="subTitle" idx="1"/>
          </p:nvPr>
        </p:nvSpPr>
        <p:spPr>
          <a:xfrm>
            <a:off x="1034425" y="1837775"/>
            <a:ext cx="7506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144" name="Google Shape;1144;p98"/>
          <p:cNvSpPr txBox="1">
            <a:spLocks noGrp="1"/>
          </p:cNvSpPr>
          <p:nvPr>
            <p:ph type="subTitle" idx="3"/>
          </p:nvPr>
        </p:nvSpPr>
        <p:spPr>
          <a:xfrm>
            <a:off x="1034425" y="2794247"/>
            <a:ext cx="7506600" cy="389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145" name="Google Shape;1145;p98"/>
          <p:cNvSpPr txBox="1">
            <a:spLocks noGrp="1"/>
          </p:cNvSpPr>
          <p:nvPr>
            <p:ph type="subTitle" idx="4"/>
          </p:nvPr>
        </p:nvSpPr>
        <p:spPr>
          <a:xfrm>
            <a:off x="1034425" y="3766965"/>
            <a:ext cx="7464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grpSp>
        <p:nvGrpSpPr>
          <p:cNvPr id="1146" name="Google Shape;1146;p98"/>
          <p:cNvGrpSpPr/>
          <p:nvPr/>
        </p:nvGrpSpPr>
        <p:grpSpPr>
          <a:xfrm>
            <a:off x="323653" y="1804438"/>
            <a:ext cx="457200" cy="457200"/>
            <a:chOff x="1020916" y="1442088"/>
            <a:chExt cx="457200" cy="457200"/>
          </a:xfrm>
        </p:grpSpPr>
        <p:pic>
          <p:nvPicPr>
            <p:cNvPr id="1147" name="Google Shape;1147;p98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148" name="Google Shape;1148;p98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149" name="Google Shape;1149;p98"/>
          <p:cNvGrpSpPr/>
          <p:nvPr/>
        </p:nvGrpSpPr>
        <p:grpSpPr>
          <a:xfrm>
            <a:off x="323653" y="2766575"/>
            <a:ext cx="457200" cy="457200"/>
            <a:chOff x="1020916" y="1442088"/>
            <a:chExt cx="457200" cy="457200"/>
          </a:xfrm>
        </p:grpSpPr>
        <p:pic>
          <p:nvPicPr>
            <p:cNvPr id="1150" name="Google Shape;1150;p98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151" name="Google Shape;1151;p98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152" name="Google Shape;1152;p98"/>
          <p:cNvGrpSpPr/>
          <p:nvPr/>
        </p:nvGrpSpPr>
        <p:grpSpPr>
          <a:xfrm>
            <a:off x="323641" y="3729038"/>
            <a:ext cx="457200" cy="457200"/>
            <a:chOff x="1020916" y="1442088"/>
            <a:chExt cx="457200" cy="457200"/>
          </a:xfrm>
        </p:grpSpPr>
        <p:pic>
          <p:nvPicPr>
            <p:cNvPr id="1153" name="Google Shape;1153;p98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154" name="Google Shape;1154;p98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.03 CfU 3 options - blue">
  <p:cSld name="TITLE_AND_TWO_COLUMNS_1_1_7_2">
    <p:spTree>
      <p:nvGrpSpPr>
        <p:cNvPr id="1" name="Shape 1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56" name="Google Shape;1156;p99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157" name="Google Shape;1157;p99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58" name="Google Shape;1158;p99"/>
          <p:cNvSpPr txBox="1">
            <a:spLocks noGrp="1"/>
          </p:cNvSpPr>
          <p:nvPr>
            <p:ph type="title"/>
          </p:nvPr>
        </p:nvSpPr>
        <p:spPr>
          <a:xfrm>
            <a:off x="324000" y="748763"/>
            <a:ext cx="8179200" cy="48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1159" name="Google Shape;1159;p9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1160" name="Google Shape;1160;p99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161" name="Google Shape;1161;p99"/>
          <p:cNvSpPr txBox="1">
            <a:spLocks noGrp="1"/>
          </p:cNvSpPr>
          <p:nvPr>
            <p:ph type="title" idx="2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162" name="Google Shape;1162;p99"/>
          <p:cNvSpPr txBox="1">
            <a:spLocks noGrp="1"/>
          </p:cNvSpPr>
          <p:nvPr>
            <p:ph type="subTitle" idx="1"/>
          </p:nvPr>
        </p:nvSpPr>
        <p:spPr>
          <a:xfrm>
            <a:off x="1034425" y="1837775"/>
            <a:ext cx="7506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163" name="Google Shape;1163;p99"/>
          <p:cNvSpPr txBox="1">
            <a:spLocks noGrp="1"/>
          </p:cNvSpPr>
          <p:nvPr>
            <p:ph type="subTitle" idx="3"/>
          </p:nvPr>
        </p:nvSpPr>
        <p:spPr>
          <a:xfrm>
            <a:off x="1034425" y="2794247"/>
            <a:ext cx="7506600" cy="389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164" name="Google Shape;1164;p99"/>
          <p:cNvSpPr txBox="1">
            <a:spLocks noGrp="1"/>
          </p:cNvSpPr>
          <p:nvPr>
            <p:ph type="subTitle" idx="4"/>
          </p:nvPr>
        </p:nvSpPr>
        <p:spPr>
          <a:xfrm>
            <a:off x="1034425" y="3766965"/>
            <a:ext cx="7464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grpSp>
        <p:nvGrpSpPr>
          <p:cNvPr id="1165" name="Google Shape;1165;p99"/>
          <p:cNvGrpSpPr/>
          <p:nvPr/>
        </p:nvGrpSpPr>
        <p:grpSpPr>
          <a:xfrm>
            <a:off x="323653" y="1804438"/>
            <a:ext cx="457200" cy="457200"/>
            <a:chOff x="1020916" y="1442088"/>
            <a:chExt cx="457200" cy="457200"/>
          </a:xfrm>
        </p:grpSpPr>
        <p:pic>
          <p:nvPicPr>
            <p:cNvPr id="1166" name="Google Shape;1166;p99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167" name="Google Shape;1167;p99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168" name="Google Shape;1168;p99"/>
          <p:cNvGrpSpPr/>
          <p:nvPr/>
        </p:nvGrpSpPr>
        <p:grpSpPr>
          <a:xfrm>
            <a:off x="323653" y="2766575"/>
            <a:ext cx="457200" cy="457200"/>
            <a:chOff x="1020916" y="1442088"/>
            <a:chExt cx="457200" cy="457200"/>
          </a:xfrm>
        </p:grpSpPr>
        <p:pic>
          <p:nvPicPr>
            <p:cNvPr id="1169" name="Google Shape;1169;p99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170" name="Google Shape;1170;p99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171" name="Google Shape;1171;p99"/>
          <p:cNvGrpSpPr/>
          <p:nvPr/>
        </p:nvGrpSpPr>
        <p:grpSpPr>
          <a:xfrm>
            <a:off x="323641" y="3729038"/>
            <a:ext cx="457200" cy="457200"/>
            <a:chOff x="1020916" y="1442088"/>
            <a:chExt cx="457200" cy="457200"/>
          </a:xfrm>
        </p:grpSpPr>
        <p:pic>
          <p:nvPicPr>
            <p:cNvPr id="1172" name="Google Shape;1172;p99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173" name="Google Shape;1173;p99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.03 CfU 3 options - pink">
  <p:cSld name="TITLE_AND_TWO_COLUMNS_1_1_7_1_1_1_1">
    <p:spTree>
      <p:nvGrpSpPr>
        <p:cNvPr id="1" name="Shape 1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5" name="Google Shape;1175;p100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176" name="Google Shape;1176;p100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77" name="Google Shape;1177;p100"/>
          <p:cNvSpPr txBox="1">
            <a:spLocks noGrp="1"/>
          </p:cNvSpPr>
          <p:nvPr>
            <p:ph type="title"/>
          </p:nvPr>
        </p:nvSpPr>
        <p:spPr>
          <a:xfrm>
            <a:off x="324000" y="748763"/>
            <a:ext cx="8179200" cy="48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1178" name="Google Shape;1178;p10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1179" name="Google Shape;1179;p100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FAEAF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180" name="Google Shape;1180;p100"/>
          <p:cNvSpPr txBox="1">
            <a:spLocks noGrp="1"/>
          </p:cNvSpPr>
          <p:nvPr>
            <p:ph type="title" idx="2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181" name="Google Shape;1181;p100"/>
          <p:cNvSpPr txBox="1">
            <a:spLocks noGrp="1"/>
          </p:cNvSpPr>
          <p:nvPr>
            <p:ph type="subTitle" idx="1"/>
          </p:nvPr>
        </p:nvSpPr>
        <p:spPr>
          <a:xfrm>
            <a:off x="1034425" y="1837775"/>
            <a:ext cx="7506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182" name="Google Shape;1182;p100"/>
          <p:cNvSpPr txBox="1">
            <a:spLocks noGrp="1"/>
          </p:cNvSpPr>
          <p:nvPr>
            <p:ph type="subTitle" idx="3"/>
          </p:nvPr>
        </p:nvSpPr>
        <p:spPr>
          <a:xfrm>
            <a:off x="1034425" y="2794247"/>
            <a:ext cx="7506600" cy="389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183" name="Google Shape;1183;p100"/>
          <p:cNvSpPr txBox="1">
            <a:spLocks noGrp="1"/>
          </p:cNvSpPr>
          <p:nvPr>
            <p:ph type="subTitle" idx="4"/>
          </p:nvPr>
        </p:nvSpPr>
        <p:spPr>
          <a:xfrm>
            <a:off x="1034425" y="3766965"/>
            <a:ext cx="7464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grpSp>
        <p:nvGrpSpPr>
          <p:cNvPr id="1184" name="Google Shape;1184;p100"/>
          <p:cNvGrpSpPr/>
          <p:nvPr/>
        </p:nvGrpSpPr>
        <p:grpSpPr>
          <a:xfrm>
            <a:off x="323653" y="1804438"/>
            <a:ext cx="457200" cy="457200"/>
            <a:chOff x="1020916" y="1442088"/>
            <a:chExt cx="457200" cy="457200"/>
          </a:xfrm>
        </p:grpSpPr>
        <p:pic>
          <p:nvPicPr>
            <p:cNvPr id="1185" name="Google Shape;1185;p100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186" name="Google Shape;1186;p100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187" name="Google Shape;1187;p100"/>
          <p:cNvGrpSpPr/>
          <p:nvPr/>
        </p:nvGrpSpPr>
        <p:grpSpPr>
          <a:xfrm>
            <a:off x="323653" y="2766575"/>
            <a:ext cx="457200" cy="457200"/>
            <a:chOff x="1020916" y="1442088"/>
            <a:chExt cx="457200" cy="457200"/>
          </a:xfrm>
        </p:grpSpPr>
        <p:pic>
          <p:nvPicPr>
            <p:cNvPr id="1188" name="Google Shape;1188;p100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189" name="Google Shape;1189;p100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190" name="Google Shape;1190;p100"/>
          <p:cNvGrpSpPr/>
          <p:nvPr/>
        </p:nvGrpSpPr>
        <p:grpSpPr>
          <a:xfrm>
            <a:off x="323641" y="3729038"/>
            <a:ext cx="457200" cy="457200"/>
            <a:chOff x="1020916" y="1442088"/>
            <a:chExt cx="457200" cy="457200"/>
          </a:xfrm>
        </p:grpSpPr>
        <p:pic>
          <p:nvPicPr>
            <p:cNvPr id="1191" name="Google Shape;1191;p100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192" name="Google Shape;1192;p100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.04 CfU 4 options - purple">
  <p:cSld name="TITLE_AND_TWO_COLUMNS_1_1_8_1">
    <p:spTree>
      <p:nvGrpSpPr>
        <p:cNvPr id="1" name="Shape 1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94" name="Google Shape;1194;p101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195" name="Google Shape;1195;p101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96" name="Google Shape;1196;p101"/>
          <p:cNvSpPr txBox="1">
            <a:spLocks noGrp="1"/>
          </p:cNvSpPr>
          <p:nvPr>
            <p:ph type="title"/>
          </p:nvPr>
        </p:nvSpPr>
        <p:spPr>
          <a:xfrm>
            <a:off x="324000" y="809988"/>
            <a:ext cx="8179200" cy="48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1197" name="Google Shape;1197;p10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1198" name="Google Shape;1198;p101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199" name="Google Shape;1199;p101"/>
          <p:cNvSpPr txBox="1">
            <a:spLocks noGrp="1"/>
          </p:cNvSpPr>
          <p:nvPr>
            <p:ph type="title" idx="2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200" name="Google Shape;1200;p101"/>
          <p:cNvSpPr txBox="1">
            <a:spLocks noGrp="1"/>
          </p:cNvSpPr>
          <p:nvPr>
            <p:ph type="subTitle" idx="1"/>
          </p:nvPr>
        </p:nvSpPr>
        <p:spPr>
          <a:xfrm>
            <a:off x="1034425" y="1685375"/>
            <a:ext cx="7506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201" name="Google Shape;1201;p101"/>
          <p:cNvSpPr txBox="1">
            <a:spLocks noGrp="1"/>
          </p:cNvSpPr>
          <p:nvPr>
            <p:ph type="subTitle" idx="3"/>
          </p:nvPr>
        </p:nvSpPr>
        <p:spPr>
          <a:xfrm>
            <a:off x="1034425" y="2489447"/>
            <a:ext cx="7506600" cy="389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202" name="Google Shape;1202;p101"/>
          <p:cNvSpPr txBox="1">
            <a:spLocks noGrp="1"/>
          </p:cNvSpPr>
          <p:nvPr>
            <p:ph type="subTitle" idx="4"/>
          </p:nvPr>
        </p:nvSpPr>
        <p:spPr>
          <a:xfrm>
            <a:off x="1034425" y="3309765"/>
            <a:ext cx="7464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203" name="Google Shape;1203;p101"/>
          <p:cNvSpPr txBox="1">
            <a:spLocks noGrp="1"/>
          </p:cNvSpPr>
          <p:nvPr>
            <p:ph type="subTitle" idx="5"/>
          </p:nvPr>
        </p:nvSpPr>
        <p:spPr>
          <a:xfrm>
            <a:off x="1034425" y="4113837"/>
            <a:ext cx="7506600" cy="360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grpSp>
        <p:nvGrpSpPr>
          <p:cNvPr id="1204" name="Google Shape;1204;p101"/>
          <p:cNvGrpSpPr/>
          <p:nvPr/>
        </p:nvGrpSpPr>
        <p:grpSpPr>
          <a:xfrm>
            <a:off x="323653" y="1652038"/>
            <a:ext cx="457200" cy="457200"/>
            <a:chOff x="1020916" y="1442088"/>
            <a:chExt cx="457200" cy="457200"/>
          </a:xfrm>
        </p:grpSpPr>
        <p:pic>
          <p:nvPicPr>
            <p:cNvPr id="1205" name="Google Shape;1205;p101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206" name="Google Shape;1206;p101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207" name="Google Shape;1207;p101"/>
          <p:cNvGrpSpPr/>
          <p:nvPr/>
        </p:nvGrpSpPr>
        <p:grpSpPr>
          <a:xfrm>
            <a:off x="323653" y="2461775"/>
            <a:ext cx="457200" cy="457200"/>
            <a:chOff x="1020916" y="1442088"/>
            <a:chExt cx="457200" cy="457200"/>
          </a:xfrm>
        </p:grpSpPr>
        <p:pic>
          <p:nvPicPr>
            <p:cNvPr id="1208" name="Google Shape;1208;p101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209" name="Google Shape;1209;p101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210" name="Google Shape;1210;p101"/>
          <p:cNvGrpSpPr/>
          <p:nvPr/>
        </p:nvGrpSpPr>
        <p:grpSpPr>
          <a:xfrm>
            <a:off x="323641" y="3271838"/>
            <a:ext cx="457200" cy="457200"/>
            <a:chOff x="1020916" y="1442088"/>
            <a:chExt cx="457200" cy="457200"/>
          </a:xfrm>
        </p:grpSpPr>
        <p:pic>
          <p:nvPicPr>
            <p:cNvPr id="1211" name="Google Shape;1211;p101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212" name="Google Shape;1212;p101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213" name="Google Shape;1213;p101"/>
          <p:cNvGrpSpPr/>
          <p:nvPr/>
        </p:nvGrpSpPr>
        <p:grpSpPr>
          <a:xfrm>
            <a:off x="323641" y="4081763"/>
            <a:ext cx="457200" cy="457200"/>
            <a:chOff x="1020916" y="1442088"/>
            <a:chExt cx="457200" cy="457200"/>
          </a:xfrm>
        </p:grpSpPr>
        <p:pic>
          <p:nvPicPr>
            <p:cNvPr id="1214" name="Google Shape;1214;p101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215" name="Google Shape;1215;p101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d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.04 CfU 4 options - jade">
  <p:cSld name="TITLE_AND_TWO_COLUMNS_1_1_8_1_1_1">
    <p:spTree>
      <p:nvGrpSpPr>
        <p:cNvPr id="1" name="Shape 1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17" name="Google Shape;1217;p102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218" name="Google Shape;1218;p102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19" name="Google Shape;1219;p102"/>
          <p:cNvSpPr txBox="1">
            <a:spLocks noGrp="1"/>
          </p:cNvSpPr>
          <p:nvPr>
            <p:ph type="title"/>
          </p:nvPr>
        </p:nvSpPr>
        <p:spPr>
          <a:xfrm>
            <a:off x="324000" y="809988"/>
            <a:ext cx="8179200" cy="48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1220" name="Google Shape;1220;p10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1221" name="Google Shape;1221;p102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222" name="Google Shape;1222;p102"/>
          <p:cNvSpPr txBox="1">
            <a:spLocks noGrp="1"/>
          </p:cNvSpPr>
          <p:nvPr>
            <p:ph type="title" idx="2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223" name="Google Shape;1223;p102"/>
          <p:cNvSpPr txBox="1">
            <a:spLocks noGrp="1"/>
          </p:cNvSpPr>
          <p:nvPr>
            <p:ph type="subTitle" idx="1"/>
          </p:nvPr>
        </p:nvSpPr>
        <p:spPr>
          <a:xfrm>
            <a:off x="1034425" y="1685375"/>
            <a:ext cx="7506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224" name="Google Shape;1224;p102"/>
          <p:cNvSpPr txBox="1">
            <a:spLocks noGrp="1"/>
          </p:cNvSpPr>
          <p:nvPr>
            <p:ph type="subTitle" idx="3"/>
          </p:nvPr>
        </p:nvSpPr>
        <p:spPr>
          <a:xfrm>
            <a:off x="1034425" y="2489447"/>
            <a:ext cx="7506600" cy="389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225" name="Google Shape;1225;p102"/>
          <p:cNvSpPr txBox="1">
            <a:spLocks noGrp="1"/>
          </p:cNvSpPr>
          <p:nvPr>
            <p:ph type="subTitle" idx="4"/>
          </p:nvPr>
        </p:nvSpPr>
        <p:spPr>
          <a:xfrm>
            <a:off x="1034425" y="3309765"/>
            <a:ext cx="7464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226" name="Google Shape;1226;p102"/>
          <p:cNvSpPr txBox="1">
            <a:spLocks noGrp="1"/>
          </p:cNvSpPr>
          <p:nvPr>
            <p:ph type="subTitle" idx="5"/>
          </p:nvPr>
        </p:nvSpPr>
        <p:spPr>
          <a:xfrm>
            <a:off x="1034425" y="4113837"/>
            <a:ext cx="7506600" cy="360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grpSp>
        <p:nvGrpSpPr>
          <p:cNvPr id="1227" name="Google Shape;1227;p102"/>
          <p:cNvGrpSpPr/>
          <p:nvPr/>
        </p:nvGrpSpPr>
        <p:grpSpPr>
          <a:xfrm>
            <a:off x="323653" y="1652038"/>
            <a:ext cx="457200" cy="457200"/>
            <a:chOff x="1020916" y="1442088"/>
            <a:chExt cx="457200" cy="457200"/>
          </a:xfrm>
        </p:grpSpPr>
        <p:pic>
          <p:nvPicPr>
            <p:cNvPr id="1228" name="Google Shape;1228;p102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229" name="Google Shape;1229;p102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230" name="Google Shape;1230;p102"/>
          <p:cNvGrpSpPr/>
          <p:nvPr/>
        </p:nvGrpSpPr>
        <p:grpSpPr>
          <a:xfrm>
            <a:off x="323653" y="2461775"/>
            <a:ext cx="457200" cy="457200"/>
            <a:chOff x="1020916" y="1442088"/>
            <a:chExt cx="457200" cy="457200"/>
          </a:xfrm>
        </p:grpSpPr>
        <p:pic>
          <p:nvPicPr>
            <p:cNvPr id="1231" name="Google Shape;1231;p102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232" name="Google Shape;1232;p102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233" name="Google Shape;1233;p102"/>
          <p:cNvGrpSpPr/>
          <p:nvPr/>
        </p:nvGrpSpPr>
        <p:grpSpPr>
          <a:xfrm>
            <a:off x="323641" y="3271838"/>
            <a:ext cx="457200" cy="457200"/>
            <a:chOff x="1020916" y="1442088"/>
            <a:chExt cx="457200" cy="457200"/>
          </a:xfrm>
        </p:grpSpPr>
        <p:pic>
          <p:nvPicPr>
            <p:cNvPr id="1234" name="Google Shape;1234;p102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235" name="Google Shape;1235;p102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236" name="Google Shape;1236;p102"/>
          <p:cNvGrpSpPr/>
          <p:nvPr/>
        </p:nvGrpSpPr>
        <p:grpSpPr>
          <a:xfrm>
            <a:off x="323641" y="4081763"/>
            <a:ext cx="457200" cy="457200"/>
            <a:chOff x="1020916" y="1442088"/>
            <a:chExt cx="457200" cy="457200"/>
          </a:xfrm>
        </p:grpSpPr>
        <p:pic>
          <p:nvPicPr>
            <p:cNvPr id="1237" name="Google Shape;1237;p102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238" name="Google Shape;1238;p102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d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.04 CfU 4 options - blue">
  <p:cSld name="TITLE_AND_TWO_COLUMNS_1_1_8_2">
    <p:spTree>
      <p:nvGrpSpPr>
        <p:cNvPr id="1" name="Shape 1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40" name="Google Shape;1240;p103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241" name="Google Shape;1241;p103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42" name="Google Shape;1242;p103"/>
          <p:cNvSpPr txBox="1">
            <a:spLocks noGrp="1"/>
          </p:cNvSpPr>
          <p:nvPr>
            <p:ph type="title"/>
          </p:nvPr>
        </p:nvSpPr>
        <p:spPr>
          <a:xfrm>
            <a:off x="324000" y="809988"/>
            <a:ext cx="8179200" cy="48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1243" name="Google Shape;1243;p10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1244" name="Google Shape;1244;p103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245" name="Google Shape;1245;p103"/>
          <p:cNvSpPr txBox="1">
            <a:spLocks noGrp="1"/>
          </p:cNvSpPr>
          <p:nvPr>
            <p:ph type="title" idx="2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246" name="Google Shape;1246;p103"/>
          <p:cNvSpPr txBox="1">
            <a:spLocks noGrp="1"/>
          </p:cNvSpPr>
          <p:nvPr>
            <p:ph type="subTitle" idx="1"/>
          </p:nvPr>
        </p:nvSpPr>
        <p:spPr>
          <a:xfrm>
            <a:off x="1034425" y="1685375"/>
            <a:ext cx="7506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247" name="Google Shape;1247;p103"/>
          <p:cNvSpPr txBox="1">
            <a:spLocks noGrp="1"/>
          </p:cNvSpPr>
          <p:nvPr>
            <p:ph type="subTitle" idx="3"/>
          </p:nvPr>
        </p:nvSpPr>
        <p:spPr>
          <a:xfrm>
            <a:off x="1034425" y="2489447"/>
            <a:ext cx="7506600" cy="389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248" name="Google Shape;1248;p103"/>
          <p:cNvSpPr txBox="1">
            <a:spLocks noGrp="1"/>
          </p:cNvSpPr>
          <p:nvPr>
            <p:ph type="subTitle" idx="4"/>
          </p:nvPr>
        </p:nvSpPr>
        <p:spPr>
          <a:xfrm>
            <a:off x="1034425" y="3309765"/>
            <a:ext cx="7464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249" name="Google Shape;1249;p103"/>
          <p:cNvSpPr txBox="1">
            <a:spLocks noGrp="1"/>
          </p:cNvSpPr>
          <p:nvPr>
            <p:ph type="subTitle" idx="5"/>
          </p:nvPr>
        </p:nvSpPr>
        <p:spPr>
          <a:xfrm>
            <a:off x="1034425" y="4113837"/>
            <a:ext cx="7506600" cy="360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grpSp>
        <p:nvGrpSpPr>
          <p:cNvPr id="1250" name="Google Shape;1250;p103"/>
          <p:cNvGrpSpPr/>
          <p:nvPr/>
        </p:nvGrpSpPr>
        <p:grpSpPr>
          <a:xfrm>
            <a:off x="323653" y="1652038"/>
            <a:ext cx="457200" cy="457200"/>
            <a:chOff x="1020916" y="1442088"/>
            <a:chExt cx="457200" cy="457200"/>
          </a:xfrm>
        </p:grpSpPr>
        <p:pic>
          <p:nvPicPr>
            <p:cNvPr id="1251" name="Google Shape;1251;p103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252" name="Google Shape;1252;p103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253" name="Google Shape;1253;p103"/>
          <p:cNvGrpSpPr/>
          <p:nvPr/>
        </p:nvGrpSpPr>
        <p:grpSpPr>
          <a:xfrm>
            <a:off x="323653" y="2461775"/>
            <a:ext cx="457200" cy="457200"/>
            <a:chOff x="1020916" y="1442088"/>
            <a:chExt cx="457200" cy="457200"/>
          </a:xfrm>
        </p:grpSpPr>
        <p:pic>
          <p:nvPicPr>
            <p:cNvPr id="1254" name="Google Shape;1254;p103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255" name="Google Shape;1255;p103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256" name="Google Shape;1256;p103"/>
          <p:cNvGrpSpPr/>
          <p:nvPr/>
        </p:nvGrpSpPr>
        <p:grpSpPr>
          <a:xfrm>
            <a:off x="323641" y="3271838"/>
            <a:ext cx="457200" cy="457200"/>
            <a:chOff x="1020916" y="1442088"/>
            <a:chExt cx="457200" cy="457200"/>
          </a:xfrm>
        </p:grpSpPr>
        <p:pic>
          <p:nvPicPr>
            <p:cNvPr id="1257" name="Google Shape;1257;p103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258" name="Google Shape;1258;p103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259" name="Google Shape;1259;p103"/>
          <p:cNvGrpSpPr/>
          <p:nvPr/>
        </p:nvGrpSpPr>
        <p:grpSpPr>
          <a:xfrm>
            <a:off x="323641" y="4081763"/>
            <a:ext cx="457200" cy="457200"/>
            <a:chOff x="1020916" y="1442088"/>
            <a:chExt cx="457200" cy="457200"/>
          </a:xfrm>
        </p:grpSpPr>
        <p:pic>
          <p:nvPicPr>
            <p:cNvPr id="1260" name="Google Shape;1260;p103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261" name="Google Shape;1261;p103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d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.04 CfU 4 options - pink">
  <p:cSld name="TITLE_AND_TWO_COLUMNS_1_1_8_1_1_1_1">
    <p:spTree>
      <p:nvGrpSpPr>
        <p:cNvPr id="1" name="Shape 12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63" name="Google Shape;1263;p104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264" name="Google Shape;1264;p104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65" name="Google Shape;1265;p104"/>
          <p:cNvSpPr txBox="1">
            <a:spLocks noGrp="1"/>
          </p:cNvSpPr>
          <p:nvPr>
            <p:ph type="title"/>
          </p:nvPr>
        </p:nvSpPr>
        <p:spPr>
          <a:xfrm>
            <a:off x="324000" y="809988"/>
            <a:ext cx="8179200" cy="48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1266" name="Google Shape;1266;p10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1267" name="Google Shape;1267;p104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FAEAF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268" name="Google Shape;1268;p104"/>
          <p:cNvSpPr txBox="1">
            <a:spLocks noGrp="1"/>
          </p:cNvSpPr>
          <p:nvPr>
            <p:ph type="title" idx="2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269" name="Google Shape;1269;p104"/>
          <p:cNvSpPr txBox="1">
            <a:spLocks noGrp="1"/>
          </p:cNvSpPr>
          <p:nvPr>
            <p:ph type="subTitle" idx="1"/>
          </p:nvPr>
        </p:nvSpPr>
        <p:spPr>
          <a:xfrm>
            <a:off x="1034425" y="1685375"/>
            <a:ext cx="7506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270" name="Google Shape;1270;p104"/>
          <p:cNvSpPr txBox="1">
            <a:spLocks noGrp="1"/>
          </p:cNvSpPr>
          <p:nvPr>
            <p:ph type="subTitle" idx="3"/>
          </p:nvPr>
        </p:nvSpPr>
        <p:spPr>
          <a:xfrm>
            <a:off x="1034425" y="2489447"/>
            <a:ext cx="7506600" cy="389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271" name="Google Shape;1271;p104"/>
          <p:cNvSpPr txBox="1">
            <a:spLocks noGrp="1"/>
          </p:cNvSpPr>
          <p:nvPr>
            <p:ph type="subTitle" idx="4"/>
          </p:nvPr>
        </p:nvSpPr>
        <p:spPr>
          <a:xfrm>
            <a:off x="1034425" y="3309765"/>
            <a:ext cx="7464600" cy="324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272" name="Google Shape;1272;p104"/>
          <p:cNvSpPr txBox="1">
            <a:spLocks noGrp="1"/>
          </p:cNvSpPr>
          <p:nvPr>
            <p:ph type="subTitle" idx="5"/>
          </p:nvPr>
        </p:nvSpPr>
        <p:spPr>
          <a:xfrm>
            <a:off x="1034425" y="4113837"/>
            <a:ext cx="7506600" cy="360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  <p:grpSp>
        <p:nvGrpSpPr>
          <p:cNvPr id="1273" name="Google Shape;1273;p104"/>
          <p:cNvGrpSpPr/>
          <p:nvPr/>
        </p:nvGrpSpPr>
        <p:grpSpPr>
          <a:xfrm>
            <a:off x="323653" y="1652038"/>
            <a:ext cx="457200" cy="457200"/>
            <a:chOff x="1020916" y="1442088"/>
            <a:chExt cx="457200" cy="457200"/>
          </a:xfrm>
        </p:grpSpPr>
        <p:pic>
          <p:nvPicPr>
            <p:cNvPr id="1274" name="Google Shape;1274;p104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275" name="Google Shape;1275;p104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276" name="Google Shape;1276;p104"/>
          <p:cNvGrpSpPr/>
          <p:nvPr/>
        </p:nvGrpSpPr>
        <p:grpSpPr>
          <a:xfrm>
            <a:off x="323653" y="2461775"/>
            <a:ext cx="457200" cy="457200"/>
            <a:chOff x="1020916" y="1442088"/>
            <a:chExt cx="457200" cy="457200"/>
          </a:xfrm>
        </p:grpSpPr>
        <p:pic>
          <p:nvPicPr>
            <p:cNvPr id="1277" name="Google Shape;1277;p104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278" name="Google Shape;1278;p104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279" name="Google Shape;1279;p104"/>
          <p:cNvGrpSpPr/>
          <p:nvPr/>
        </p:nvGrpSpPr>
        <p:grpSpPr>
          <a:xfrm>
            <a:off x="323641" y="3271838"/>
            <a:ext cx="457200" cy="457200"/>
            <a:chOff x="1020916" y="1442088"/>
            <a:chExt cx="457200" cy="457200"/>
          </a:xfrm>
        </p:grpSpPr>
        <p:pic>
          <p:nvPicPr>
            <p:cNvPr id="1280" name="Google Shape;1280;p104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281" name="Google Shape;1281;p104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282" name="Google Shape;1282;p104"/>
          <p:cNvGrpSpPr/>
          <p:nvPr/>
        </p:nvGrpSpPr>
        <p:grpSpPr>
          <a:xfrm>
            <a:off x="323641" y="4081763"/>
            <a:ext cx="457200" cy="457200"/>
            <a:chOff x="1020916" y="1442088"/>
            <a:chExt cx="457200" cy="457200"/>
          </a:xfrm>
        </p:grpSpPr>
        <p:pic>
          <p:nvPicPr>
            <p:cNvPr id="1283" name="Google Shape;1283;p104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284" name="Google Shape;1284;p104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d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.05 CfU 3 image options - purple">
  <p:cSld name="TITLE_AND_TWO_COLUMNS_1_1_7_1_1_2">
    <p:spTree>
      <p:nvGrpSpPr>
        <p:cNvPr id="1" name="Shape 12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86" name="Google Shape;1286;p105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287" name="Google Shape;1287;p105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88" name="Google Shape;1288;p105"/>
          <p:cNvSpPr txBox="1">
            <a:spLocks noGrp="1"/>
          </p:cNvSpPr>
          <p:nvPr>
            <p:ph type="title"/>
          </p:nvPr>
        </p:nvSpPr>
        <p:spPr>
          <a:xfrm>
            <a:off x="324000" y="748763"/>
            <a:ext cx="8179200" cy="48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1289" name="Google Shape;1289;p10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1290" name="Google Shape;1290;p105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291" name="Google Shape;1291;p105"/>
          <p:cNvSpPr txBox="1">
            <a:spLocks noGrp="1"/>
          </p:cNvSpPr>
          <p:nvPr>
            <p:ph type="title" idx="2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292" name="Google Shape;1292;p105"/>
          <p:cNvSpPr>
            <a:spLocks noGrp="1"/>
          </p:cNvSpPr>
          <p:nvPr>
            <p:ph type="pic" idx="3"/>
          </p:nvPr>
        </p:nvSpPr>
        <p:spPr>
          <a:xfrm>
            <a:off x="3240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sp>
        <p:nvSpPr>
          <p:cNvPr id="1293" name="Google Shape;1293;p105"/>
          <p:cNvSpPr>
            <a:spLocks noGrp="1"/>
          </p:cNvSpPr>
          <p:nvPr>
            <p:ph type="pic" idx="4"/>
          </p:nvPr>
        </p:nvSpPr>
        <p:spPr>
          <a:xfrm>
            <a:off x="62568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sp>
        <p:nvSpPr>
          <p:cNvPr id="1294" name="Google Shape;1294;p105"/>
          <p:cNvSpPr>
            <a:spLocks noGrp="1"/>
          </p:cNvSpPr>
          <p:nvPr>
            <p:ph type="pic" idx="5"/>
          </p:nvPr>
        </p:nvSpPr>
        <p:spPr>
          <a:xfrm>
            <a:off x="32943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grpSp>
        <p:nvGrpSpPr>
          <p:cNvPr id="1295" name="Google Shape;1295;p105"/>
          <p:cNvGrpSpPr/>
          <p:nvPr/>
        </p:nvGrpSpPr>
        <p:grpSpPr>
          <a:xfrm>
            <a:off x="1381028" y="4148538"/>
            <a:ext cx="457200" cy="457200"/>
            <a:chOff x="1020916" y="1442088"/>
            <a:chExt cx="457200" cy="457200"/>
          </a:xfrm>
        </p:grpSpPr>
        <p:pic>
          <p:nvPicPr>
            <p:cNvPr id="1296" name="Google Shape;1296;p105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297" name="Google Shape;1297;p105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298" name="Google Shape;1298;p105"/>
          <p:cNvGrpSpPr/>
          <p:nvPr/>
        </p:nvGrpSpPr>
        <p:grpSpPr>
          <a:xfrm>
            <a:off x="4331066" y="4148550"/>
            <a:ext cx="457200" cy="457200"/>
            <a:chOff x="1020916" y="1442088"/>
            <a:chExt cx="457200" cy="457200"/>
          </a:xfrm>
        </p:grpSpPr>
        <p:pic>
          <p:nvPicPr>
            <p:cNvPr id="1299" name="Google Shape;1299;p105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00" name="Google Shape;1300;p105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301" name="Google Shape;1301;p105"/>
          <p:cNvGrpSpPr/>
          <p:nvPr/>
        </p:nvGrpSpPr>
        <p:grpSpPr>
          <a:xfrm>
            <a:off x="7305791" y="4148538"/>
            <a:ext cx="457200" cy="457200"/>
            <a:chOff x="1020916" y="1442088"/>
            <a:chExt cx="457200" cy="457200"/>
          </a:xfrm>
        </p:grpSpPr>
        <p:pic>
          <p:nvPicPr>
            <p:cNvPr id="1302" name="Google Shape;1302;p105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03" name="Google Shape;1303;p105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.05 CfU 3  image options - blue ">
  <p:cSld name="TITLE_AND_TWO_COLUMNS_1_1_7_2_1">
    <p:spTree>
      <p:nvGrpSpPr>
        <p:cNvPr id="1" name="Shape 13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24" name="Google Shape;1324;p107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325" name="Google Shape;1325;p107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26" name="Google Shape;1326;p107"/>
          <p:cNvSpPr txBox="1">
            <a:spLocks noGrp="1"/>
          </p:cNvSpPr>
          <p:nvPr>
            <p:ph type="title"/>
          </p:nvPr>
        </p:nvSpPr>
        <p:spPr>
          <a:xfrm>
            <a:off x="324000" y="748763"/>
            <a:ext cx="8179200" cy="48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1327" name="Google Shape;1327;p10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1328" name="Google Shape;1328;p107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329" name="Google Shape;1329;p107"/>
          <p:cNvSpPr txBox="1">
            <a:spLocks noGrp="1"/>
          </p:cNvSpPr>
          <p:nvPr>
            <p:ph type="title" idx="2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330" name="Google Shape;1330;p107"/>
          <p:cNvSpPr>
            <a:spLocks noGrp="1"/>
          </p:cNvSpPr>
          <p:nvPr>
            <p:ph type="pic" idx="3"/>
          </p:nvPr>
        </p:nvSpPr>
        <p:spPr>
          <a:xfrm>
            <a:off x="3240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sp>
        <p:nvSpPr>
          <p:cNvPr id="1331" name="Google Shape;1331;p107"/>
          <p:cNvSpPr>
            <a:spLocks noGrp="1"/>
          </p:cNvSpPr>
          <p:nvPr>
            <p:ph type="pic" idx="4"/>
          </p:nvPr>
        </p:nvSpPr>
        <p:spPr>
          <a:xfrm>
            <a:off x="62568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sp>
        <p:nvSpPr>
          <p:cNvPr id="1332" name="Google Shape;1332;p107"/>
          <p:cNvSpPr>
            <a:spLocks noGrp="1"/>
          </p:cNvSpPr>
          <p:nvPr>
            <p:ph type="pic" idx="5"/>
          </p:nvPr>
        </p:nvSpPr>
        <p:spPr>
          <a:xfrm>
            <a:off x="32943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grpSp>
        <p:nvGrpSpPr>
          <p:cNvPr id="1333" name="Google Shape;1333;p107"/>
          <p:cNvGrpSpPr/>
          <p:nvPr/>
        </p:nvGrpSpPr>
        <p:grpSpPr>
          <a:xfrm>
            <a:off x="1381028" y="4148538"/>
            <a:ext cx="457200" cy="457200"/>
            <a:chOff x="1020916" y="1442088"/>
            <a:chExt cx="457200" cy="457200"/>
          </a:xfrm>
        </p:grpSpPr>
        <p:pic>
          <p:nvPicPr>
            <p:cNvPr id="1334" name="Google Shape;1334;p107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35" name="Google Shape;1335;p107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336" name="Google Shape;1336;p107"/>
          <p:cNvGrpSpPr/>
          <p:nvPr/>
        </p:nvGrpSpPr>
        <p:grpSpPr>
          <a:xfrm>
            <a:off x="4331066" y="4148550"/>
            <a:ext cx="457200" cy="457200"/>
            <a:chOff x="1020916" y="1442088"/>
            <a:chExt cx="457200" cy="457200"/>
          </a:xfrm>
        </p:grpSpPr>
        <p:pic>
          <p:nvPicPr>
            <p:cNvPr id="1337" name="Google Shape;1337;p107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38" name="Google Shape;1338;p107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339" name="Google Shape;1339;p107"/>
          <p:cNvGrpSpPr/>
          <p:nvPr/>
        </p:nvGrpSpPr>
        <p:grpSpPr>
          <a:xfrm>
            <a:off x="7305791" y="4148538"/>
            <a:ext cx="457200" cy="457200"/>
            <a:chOff x="1020916" y="1442088"/>
            <a:chExt cx="457200" cy="457200"/>
          </a:xfrm>
        </p:grpSpPr>
        <p:pic>
          <p:nvPicPr>
            <p:cNvPr id="1340" name="Google Shape;1340;p107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41" name="Google Shape;1341;p107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.05 CfU 3 image options - pink">
  <p:cSld name="TITLE_AND_TWO_COLUMNS_1_1_7_1_1_1_1_1">
    <p:spTree>
      <p:nvGrpSpPr>
        <p:cNvPr id="1" name="Shape 13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43" name="Google Shape;1343;p108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344" name="Google Shape;1344;p108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45" name="Google Shape;1345;p108"/>
          <p:cNvSpPr txBox="1">
            <a:spLocks noGrp="1"/>
          </p:cNvSpPr>
          <p:nvPr>
            <p:ph type="title"/>
          </p:nvPr>
        </p:nvSpPr>
        <p:spPr>
          <a:xfrm>
            <a:off x="324000" y="748763"/>
            <a:ext cx="8179200" cy="48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1346" name="Google Shape;1346;p10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1347" name="Google Shape;1347;p108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FAEAF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348" name="Google Shape;1348;p108"/>
          <p:cNvSpPr txBox="1">
            <a:spLocks noGrp="1"/>
          </p:cNvSpPr>
          <p:nvPr>
            <p:ph type="title" idx="2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349" name="Google Shape;1349;p108"/>
          <p:cNvSpPr>
            <a:spLocks noGrp="1"/>
          </p:cNvSpPr>
          <p:nvPr>
            <p:ph type="pic" idx="3"/>
          </p:nvPr>
        </p:nvSpPr>
        <p:spPr>
          <a:xfrm>
            <a:off x="3240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sp>
        <p:nvSpPr>
          <p:cNvPr id="1350" name="Google Shape;1350;p108"/>
          <p:cNvSpPr>
            <a:spLocks noGrp="1"/>
          </p:cNvSpPr>
          <p:nvPr>
            <p:ph type="pic" idx="4"/>
          </p:nvPr>
        </p:nvSpPr>
        <p:spPr>
          <a:xfrm>
            <a:off x="62568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sp>
        <p:nvSpPr>
          <p:cNvPr id="1351" name="Google Shape;1351;p108"/>
          <p:cNvSpPr>
            <a:spLocks noGrp="1"/>
          </p:cNvSpPr>
          <p:nvPr>
            <p:ph type="pic" idx="5"/>
          </p:nvPr>
        </p:nvSpPr>
        <p:spPr>
          <a:xfrm>
            <a:off x="32943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grpSp>
        <p:nvGrpSpPr>
          <p:cNvPr id="1352" name="Google Shape;1352;p108"/>
          <p:cNvGrpSpPr/>
          <p:nvPr/>
        </p:nvGrpSpPr>
        <p:grpSpPr>
          <a:xfrm>
            <a:off x="1381028" y="4148538"/>
            <a:ext cx="457200" cy="457200"/>
            <a:chOff x="1020916" y="1442088"/>
            <a:chExt cx="457200" cy="457200"/>
          </a:xfrm>
        </p:grpSpPr>
        <p:pic>
          <p:nvPicPr>
            <p:cNvPr id="1353" name="Google Shape;1353;p108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54" name="Google Shape;1354;p108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355" name="Google Shape;1355;p108"/>
          <p:cNvGrpSpPr/>
          <p:nvPr/>
        </p:nvGrpSpPr>
        <p:grpSpPr>
          <a:xfrm>
            <a:off x="4331066" y="4148550"/>
            <a:ext cx="457200" cy="457200"/>
            <a:chOff x="1020916" y="1442088"/>
            <a:chExt cx="457200" cy="457200"/>
          </a:xfrm>
        </p:grpSpPr>
        <p:pic>
          <p:nvPicPr>
            <p:cNvPr id="1356" name="Google Shape;1356;p108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57" name="Google Shape;1357;p108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358" name="Google Shape;1358;p108"/>
          <p:cNvGrpSpPr/>
          <p:nvPr/>
        </p:nvGrpSpPr>
        <p:grpSpPr>
          <a:xfrm>
            <a:off x="7305791" y="4148538"/>
            <a:ext cx="457200" cy="457200"/>
            <a:chOff x="1020916" y="1442088"/>
            <a:chExt cx="457200" cy="457200"/>
          </a:xfrm>
        </p:grpSpPr>
        <p:pic>
          <p:nvPicPr>
            <p:cNvPr id="1359" name="Google Shape;1359;p108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60" name="Google Shape;1360;p108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sz="18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.06 CfU blank - purple ">
  <p:cSld name="TITLE_AND_TWO_COLUMNS_1_1_6_2">
    <p:spTree>
      <p:nvGrpSpPr>
        <p:cNvPr id="1" name="Shape 13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62" name="Google Shape;1362;p109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363" name="Google Shape;1363;p109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64" name="Google Shape;1364;p109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pic>
        <p:nvPicPr>
          <p:cNvPr id="1365" name="Google Shape;1365;p10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1366" name="Google Shape;1366;p109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367" name="Google Shape;1367;p109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.06 CfU blank - blue ">
  <p:cSld name="TITLE_AND_TWO_COLUMNS_1_1_6_3">
    <p:spTree>
      <p:nvGrpSpPr>
        <p:cNvPr id="1" name="Shape 13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76" name="Google Shape;1376;p111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377" name="Google Shape;1377;p111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78" name="Google Shape;1378;p111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pic>
        <p:nvPicPr>
          <p:cNvPr id="1379" name="Google Shape;1379;p11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1380" name="Google Shape;1380;p111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381" name="Google Shape;1381;p111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.06 CfU blank - pink ">
  <p:cSld name="TITLE_AND_TWO_COLUMNS_1_1_6_2_3_1_1">
    <p:spTree>
      <p:nvGrpSpPr>
        <p:cNvPr id="1" name="Shape 1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83" name="Google Shape;1383;p112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384" name="Google Shape;1384;p112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85" name="Google Shape;1385;p112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pic>
        <p:nvPicPr>
          <p:cNvPr id="1386" name="Google Shape;1386;p11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1387" name="Google Shape;1387;p112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sz="900" b="1">
              <a:solidFill>
                <a:srgbClr val="FAEAF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388" name="Google Shape;1388;p112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.07 Practice - blue ">
  <p:cSld name="TITLE_AND_TWO_COLUMNS_1_1_5_1_3_1_2">
    <p:spTree>
      <p:nvGrpSpPr>
        <p:cNvPr id="1" name="Shape 14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06" name="Google Shape;1406;p115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407" name="Google Shape;1407;p115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08" name="Google Shape;1408;p115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409" name="Google Shape;1409;p115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Practice</a:t>
            </a:r>
            <a:endParaRPr sz="900" b="1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410" name="Google Shape;1410;p115"/>
          <p:cNvSpPr txBox="1"/>
          <p:nvPr/>
        </p:nvSpPr>
        <p:spPr>
          <a:xfrm>
            <a:off x="324000" y="45525"/>
            <a:ext cx="10191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Task C</a:t>
            </a:r>
            <a:endParaRPr sz="2000" b="1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411" name="Google Shape;1411;p115"/>
          <p:cNvSpPr txBox="1">
            <a:spLocks noGrp="1"/>
          </p:cNvSpPr>
          <p:nvPr>
            <p:ph type="subTitle" idx="2"/>
          </p:nvPr>
        </p:nvSpPr>
        <p:spPr>
          <a:xfrm>
            <a:off x="1570025" y="134975"/>
            <a:ext cx="6855300" cy="33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>
                <a:solidFill>
                  <a:schemeClr val="lt1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900"/>
              <a:buNone/>
              <a:defRPr>
                <a:solidFill>
                  <a:schemeClr val="lt1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pic>
        <p:nvPicPr>
          <p:cNvPr id="1412" name="Google Shape;1412;p11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17493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.07 Practice - pink">
  <p:cSld name="TITLE_AND_TWO_COLUMNS_1_1_5_1_3_1_1_1_1_1">
    <p:spTree>
      <p:nvGrpSpPr>
        <p:cNvPr id="1" name="Shape 14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14" name="Google Shape;1414;p116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415" name="Google Shape;1415;p116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16" name="Google Shape;1416;p116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417" name="Google Shape;1417;p116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rPr>
              <a:t>Practice</a:t>
            </a:r>
            <a:endParaRPr sz="900" b="1">
              <a:solidFill>
                <a:srgbClr val="FAEAF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418" name="Google Shape;1418;p116"/>
          <p:cNvSpPr txBox="1"/>
          <p:nvPr/>
        </p:nvSpPr>
        <p:spPr>
          <a:xfrm>
            <a:off x="324000" y="45525"/>
            <a:ext cx="10419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Task D</a:t>
            </a:r>
            <a:endParaRPr sz="2000" b="1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419" name="Google Shape;1419;p116"/>
          <p:cNvSpPr txBox="1">
            <a:spLocks noGrp="1"/>
          </p:cNvSpPr>
          <p:nvPr>
            <p:ph type="subTitle" idx="2"/>
          </p:nvPr>
        </p:nvSpPr>
        <p:spPr>
          <a:xfrm>
            <a:off x="1570025" y="134975"/>
            <a:ext cx="6855300" cy="33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>
                <a:solidFill>
                  <a:schemeClr val="lt1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900"/>
              <a:buNone/>
              <a:defRPr>
                <a:solidFill>
                  <a:schemeClr val="lt1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pic>
        <p:nvPicPr>
          <p:cNvPr id="1420" name="Google Shape;1420;p11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17493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.08 Feedback - blue">
  <p:cSld name="TITLE_AND_TWO_COLUMNS_1_1_5_1_3_1_2_1">
    <p:spTree>
      <p:nvGrpSpPr>
        <p:cNvPr id="1" name="Shape 14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8" name="Google Shape;1438;p119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439" name="Google Shape;1439;p119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40" name="Google Shape;1440;p119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441" name="Google Shape;1441;p119"/>
          <p:cNvSpPr txBox="1"/>
          <p:nvPr/>
        </p:nvSpPr>
        <p:spPr>
          <a:xfrm>
            <a:off x="324000" y="45525"/>
            <a:ext cx="10344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Task C</a:t>
            </a:r>
            <a:endParaRPr sz="2000" b="1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442" name="Google Shape;1442;p119"/>
          <p:cNvSpPr txBox="1">
            <a:spLocks noGrp="1"/>
          </p:cNvSpPr>
          <p:nvPr>
            <p:ph type="subTitle" idx="2"/>
          </p:nvPr>
        </p:nvSpPr>
        <p:spPr>
          <a:xfrm>
            <a:off x="1570025" y="134975"/>
            <a:ext cx="6855300" cy="33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>
                <a:solidFill>
                  <a:schemeClr val="lt1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900"/>
              <a:buNone/>
              <a:defRPr>
                <a:solidFill>
                  <a:schemeClr val="lt1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443" name="Google Shape;1443;p119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Feedback</a:t>
            </a:r>
            <a:endParaRPr sz="900" b="1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1444" name="Google Shape;1444;p11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.08 Feedback - pink">
  <p:cSld name="TITLE_AND_TWO_COLUMNS_1_1_5_1_3_1_1_1_1_1_1">
    <p:spTree>
      <p:nvGrpSpPr>
        <p:cNvPr id="1" name="Shape 14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46" name="Google Shape;1446;p120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447" name="Google Shape;1447;p120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48" name="Google Shape;1448;p120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449" name="Google Shape;1449;p120"/>
          <p:cNvSpPr txBox="1"/>
          <p:nvPr/>
        </p:nvSpPr>
        <p:spPr>
          <a:xfrm>
            <a:off x="324000" y="45525"/>
            <a:ext cx="9885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Task D</a:t>
            </a:r>
            <a:endParaRPr sz="2000" b="1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450" name="Google Shape;1450;p120"/>
          <p:cNvSpPr txBox="1">
            <a:spLocks noGrp="1"/>
          </p:cNvSpPr>
          <p:nvPr>
            <p:ph type="subTitle" idx="2"/>
          </p:nvPr>
        </p:nvSpPr>
        <p:spPr>
          <a:xfrm>
            <a:off x="1570025" y="134975"/>
            <a:ext cx="6855300" cy="33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>
                <a:solidFill>
                  <a:schemeClr val="lt1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900"/>
              <a:buNone/>
              <a:defRPr>
                <a:solidFill>
                  <a:schemeClr val="lt1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451" name="Google Shape;1451;p120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rPr>
              <a:t>Feedback</a:t>
            </a:r>
            <a:endParaRPr sz="900" b="1">
              <a:solidFill>
                <a:srgbClr val="FAEAF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1452" name="Google Shape;1452;p12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9.6 Summary 1">
  <p:cSld name="TITLE_AND_TWO_COLUMNS_1_1_5_1_2_1">
    <p:spTree>
      <p:nvGrpSpPr>
        <p:cNvPr id="1" name="Shape 14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" name="Google Shape;1454;p121"/>
          <p:cNvSpPr/>
          <p:nvPr/>
        </p:nvSpPr>
        <p:spPr>
          <a:xfrm>
            <a:off x="0" y="0"/>
            <a:ext cx="9144300" cy="540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455" name="Google Shape;1455;p121"/>
          <p:cNvPicPr preferRelativeResize="0"/>
          <p:nvPr/>
        </p:nvPicPr>
        <p:blipFill rotWithShape="1">
          <a:blip r:embed="rId2">
            <a:alphaModFix/>
          </a:blip>
          <a:srcRect t="1699" b="1709"/>
          <a:stretch/>
        </p:blipFill>
        <p:spPr>
          <a:xfrm>
            <a:off x="0" y="5358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456" name="Google Shape;1456;p121"/>
          <p:cNvSpPr txBox="1">
            <a:spLocks noGrp="1"/>
          </p:cNvSpPr>
          <p:nvPr>
            <p:ph type="body" idx="1"/>
          </p:nvPr>
        </p:nvSpPr>
        <p:spPr>
          <a:xfrm>
            <a:off x="324000" y="1080000"/>
            <a:ext cx="8113800" cy="3740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457" name="Google Shape;1457;p121"/>
          <p:cNvSpPr txBox="1"/>
          <p:nvPr/>
        </p:nvSpPr>
        <p:spPr>
          <a:xfrm>
            <a:off x="324000" y="112500"/>
            <a:ext cx="1316700" cy="30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Summary</a:t>
            </a:r>
            <a:endParaRPr sz="20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458" name="Google Shape;1458;p121"/>
          <p:cNvSpPr txBox="1">
            <a:spLocks noGrp="1"/>
          </p:cNvSpPr>
          <p:nvPr>
            <p:ph type="title"/>
          </p:nvPr>
        </p:nvSpPr>
        <p:spPr>
          <a:xfrm>
            <a:off x="1684800" y="157525"/>
            <a:ext cx="5741400" cy="382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Font typeface="Lexend"/>
              <a:buNone/>
              <a:defRPr sz="18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9.6 Summary 2">
  <p:cSld name="TITLE_AND_TWO_COLUMNS_1_1_5_1_2">
    <p:spTree>
      <p:nvGrpSpPr>
        <p:cNvPr id="1" name="Shape 14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0" name="Google Shape;1460;p122"/>
          <p:cNvSpPr/>
          <p:nvPr/>
        </p:nvSpPr>
        <p:spPr>
          <a:xfrm>
            <a:off x="0" y="0"/>
            <a:ext cx="9144300" cy="7731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461" name="Google Shape;1461;p122"/>
          <p:cNvPicPr preferRelativeResize="0"/>
          <p:nvPr/>
        </p:nvPicPr>
        <p:blipFill rotWithShape="1">
          <a:blip r:embed="rId2">
            <a:alphaModFix/>
          </a:blip>
          <a:srcRect t="1699" b="1709"/>
          <a:stretch/>
        </p:blipFill>
        <p:spPr>
          <a:xfrm>
            <a:off x="0" y="769550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462" name="Google Shape;1462;p122"/>
          <p:cNvSpPr txBox="1">
            <a:spLocks noGrp="1"/>
          </p:cNvSpPr>
          <p:nvPr>
            <p:ph type="body" idx="1"/>
          </p:nvPr>
        </p:nvSpPr>
        <p:spPr>
          <a:xfrm>
            <a:off x="324000" y="1080000"/>
            <a:ext cx="8113800" cy="3740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1463" name="Google Shape;1463;p122"/>
          <p:cNvSpPr txBox="1"/>
          <p:nvPr/>
        </p:nvSpPr>
        <p:spPr>
          <a:xfrm>
            <a:off x="324000" y="112500"/>
            <a:ext cx="1316700" cy="30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Summary</a:t>
            </a:r>
            <a:endParaRPr sz="2000" b="1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464" name="Google Shape;1464;p122"/>
          <p:cNvSpPr txBox="1">
            <a:spLocks noGrp="1"/>
          </p:cNvSpPr>
          <p:nvPr>
            <p:ph type="title"/>
          </p:nvPr>
        </p:nvSpPr>
        <p:spPr>
          <a:xfrm>
            <a:off x="1684800" y="157525"/>
            <a:ext cx="5741400" cy="615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Font typeface="Lexend"/>
              <a:buNone/>
              <a:defRPr sz="1800" b="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Z.3 Projectable quiz">
  <p:cSld name="Title Slide 3_1">
    <p:spTree>
      <p:nvGrpSpPr>
        <p:cNvPr id="1" name="Shape 14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66" name="Google Shape;1466;p123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8524129" y="4430050"/>
            <a:ext cx="234000" cy="318241"/>
          </a:xfrm>
          <a:prstGeom prst="rect">
            <a:avLst/>
          </a:prstGeom>
          <a:noFill/>
          <a:ln>
            <a:noFill/>
          </a:ln>
        </p:spPr>
      </p:pic>
      <p:sp>
        <p:nvSpPr>
          <p:cNvPr id="1467" name="Google Shape;1467;p123"/>
          <p:cNvSpPr txBox="1"/>
          <p:nvPr/>
        </p:nvSpPr>
        <p:spPr>
          <a:xfrm>
            <a:off x="1977450" y="3132468"/>
            <a:ext cx="5189100" cy="43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Click to open the interactive quiz</a:t>
            </a:r>
            <a:endParaRPr sz="16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Z.4 Items to copy-paste">
  <p:cSld name="CUSTOM_104_1_2_1_1">
    <p:spTree>
      <p:nvGrpSpPr>
        <p:cNvPr id="1" name="Shape 14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9" name="Google Shape;1469;p124"/>
          <p:cNvSpPr/>
          <p:nvPr/>
        </p:nvSpPr>
        <p:spPr>
          <a:xfrm>
            <a:off x="3217188" y="4171902"/>
            <a:ext cx="521400" cy="26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Tick</a:t>
            </a:r>
            <a:endParaRPr sz="1600" i="0" u="none" strike="noStrike" cap="non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470" name="Google Shape;1470;p124"/>
          <p:cNvSpPr/>
          <p:nvPr/>
        </p:nvSpPr>
        <p:spPr>
          <a:xfrm>
            <a:off x="483925" y="193075"/>
            <a:ext cx="6671700" cy="37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 i="0" u="none" strike="noStrike" cap="non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Items to copy and paste</a:t>
            </a:r>
            <a:endParaRPr sz="20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71" name="Google Shape;1471;p124"/>
          <p:cNvSpPr/>
          <p:nvPr/>
        </p:nvSpPr>
        <p:spPr>
          <a:xfrm>
            <a:off x="7459200" y="352650"/>
            <a:ext cx="1684800" cy="37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 i="0" u="none" strike="noStrike" cap="non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Video frame</a:t>
            </a:r>
            <a:endParaRPr sz="1600" i="0" u="none" strike="noStrike" cap="non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472" name="Google Shape;1472;p124"/>
          <p:cNvSpPr/>
          <p:nvPr/>
        </p:nvSpPr>
        <p:spPr>
          <a:xfrm>
            <a:off x="628788" y="4171893"/>
            <a:ext cx="1579200" cy="26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Agenda dot</a:t>
            </a:r>
            <a:endParaRPr sz="16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473" name="Google Shape;1473;p124"/>
          <p:cNvSpPr/>
          <p:nvPr/>
        </p:nvSpPr>
        <p:spPr>
          <a:xfrm>
            <a:off x="5891525" y="2313000"/>
            <a:ext cx="1796400" cy="380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CfU option letters</a:t>
            </a:r>
            <a:endParaRPr sz="1600" i="0" u="none" strike="noStrike" cap="non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474" name="Google Shape;1474;p124"/>
          <p:cNvSpPr/>
          <p:nvPr/>
        </p:nvSpPr>
        <p:spPr>
          <a:xfrm>
            <a:off x="933601" y="2371650"/>
            <a:ext cx="1179900" cy="26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Play audio</a:t>
            </a:r>
            <a:endParaRPr sz="1600" i="0" u="none" strike="noStrike" cap="non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475" name="Google Shape;1475;p124"/>
          <p:cNvSpPr/>
          <p:nvPr/>
        </p:nvSpPr>
        <p:spPr>
          <a:xfrm>
            <a:off x="3444210" y="2377200"/>
            <a:ext cx="1116600" cy="25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Play video</a:t>
            </a:r>
            <a:endParaRPr sz="1600" i="0" u="none" strike="noStrike" cap="non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476" name="Google Shape;1476;p124"/>
          <p:cNvSpPr/>
          <p:nvPr/>
        </p:nvSpPr>
        <p:spPr>
          <a:xfrm>
            <a:off x="4747799" y="4171900"/>
            <a:ext cx="694200" cy="26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Cross</a:t>
            </a:r>
            <a:endParaRPr sz="1600" i="0" u="none" strike="noStrike" cap="non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477" name="Google Shape;1477;p124"/>
          <p:cNvSpPr/>
          <p:nvPr/>
        </p:nvSpPr>
        <p:spPr>
          <a:xfrm>
            <a:off x="6451200" y="4171900"/>
            <a:ext cx="1421700" cy="26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Reading icon</a:t>
            </a:r>
            <a:endParaRPr sz="1600" i="0" u="none" strike="noStrike" cap="non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Z.5 OGL">
  <p:cSld name="CUSTOM_5_1">
    <p:spTree>
      <p:nvGrpSpPr>
        <p:cNvPr id="1" name="Shape 14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79" name="Google Shape;1479;p125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347200" y="1111870"/>
            <a:ext cx="7945600" cy="2919776"/>
          </a:xfrm>
          <a:prstGeom prst="rect">
            <a:avLst/>
          </a:prstGeom>
          <a:noFill/>
          <a:ln>
            <a:noFill/>
          </a:ln>
        </p:spPr>
      </p:pic>
      <p:sp>
        <p:nvSpPr>
          <p:cNvPr id="1480" name="Google Shape;1480;p125"/>
          <p:cNvSpPr txBox="1">
            <a:spLocks noGrp="1"/>
          </p:cNvSpPr>
          <p:nvPr>
            <p:ph type="subTitle" idx="1"/>
          </p:nvPr>
        </p:nvSpPr>
        <p:spPr>
          <a:xfrm>
            <a:off x="661775" y="1190413"/>
            <a:ext cx="7351200" cy="27627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rtl="0">
              <a:spcBef>
                <a:spcPts val="100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100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80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Z.6 Blank">
  <p:cSld name="CUSTOM_6">
    <p:spTree>
      <p:nvGrpSpPr>
        <p:cNvPr id="1" name="Shape 14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2" name="Google Shape;1482;p126"/>
          <p:cNvSpPr txBox="1">
            <a:spLocks noGrp="1"/>
          </p:cNvSpPr>
          <p:nvPr>
            <p:ph type="title"/>
          </p:nvPr>
        </p:nvSpPr>
        <p:spPr>
          <a:xfrm>
            <a:off x="459000" y="73800"/>
            <a:ext cx="6600600" cy="814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.00 Explanation blank - purple ">
  <p:cSld name="1.00 Explanation blank - purple ">
    <p:spTree>
      <p:nvGrpSpPr>
        <p:cNvPr id="1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" name="Google Shape;205;p20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532525"/>
            <a:ext cx="9151202" cy="116700"/>
          </a:xfrm>
          <a:prstGeom prst="rect">
            <a:avLst/>
          </a:prstGeom>
          <a:noFill/>
          <a:ln>
            <a:noFill/>
          </a:ln>
        </p:spPr>
      </p:pic>
      <p:sp>
        <p:nvSpPr>
          <p:cNvPr id="206" name="Google Shape;206;p20"/>
          <p:cNvSpPr/>
          <p:nvPr/>
        </p:nvSpPr>
        <p:spPr>
          <a:xfrm>
            <a:off x="-1" y="-2"/>
            <a:ext cx="9147600" cy="540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7" name="Google Shape;207;p20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208" name="Google Shape;208;p2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426950" y="-562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209" name="Google Shape;209;p20"/>
          <p:cNvSpPr txBox="1"/>
          <p:nvPr/>
        </p:nvSpPr>
        <p:spPr>
          <a:xfrm>
            <a:off x="8209250" y="438760"/>
            <a:ext cx="9351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F3EEFB"/>
                </a:solidFill>
                <a:latin typeface="Lexend"/>
                <a:ea typeface="Lexend"/>
                <a:cs typeface="Lexend"/>
                <a:sym typeface="Lexend"/>
              </a:rPr>
              <a:t>Explanation</a:t>
            </a:r>
            <a:endParaRPr sz="900" b="1">
              <a:solidFill>
                <a:srgbClr val="F3EEFB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  <p:extLst>
      <p:ext uri="{BB962C8B-B14F-4D97-AF65-F5344CB8AC3E}">
        <p14:creationId xmlns:p14="http://schemas.microsoft.com/office/powerpoint/2010/main" val="238150221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.07 Practice - jade">
  <p:cSld name="2.07 Practice - jade">
    <p:spTree>
      <p:nvGrpSpPr>
        <p:cNvPr id="1" name="Shape 6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3" name="Google Shape;653;p49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654" name="Google Shape;654;p49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55" name="Google Shape;655;p49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656" name="Google Shape;656;p49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Practice</a:t>
            </a:r>
            <a:endParaRPr sz="900" b="1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657" name="Google Shape;657;p4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17493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658" name="Google Shape;658;p49"/>
          <p:cNvSpPr txBox="1">
            <a:spLocks noGrp="1"/>
          </p:cNvSpPr>
          <p:nvPr>
            <p:ph type="title"/>
          </p:nvPr>
        </p:nvSpPr>
        <p:spPr>
          <a:xfrm>
            <a:off x="1479300" y="39650"/>
            <a:ext cx="6855300" cy="382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 b="0">
                <a:solidFill>
                  <a:schemeClr val="lt1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659" name="Google Shape;659;p49"/>
          <p:cNvSpPr txBox="1"/>
          <p:nvPr/>
        </p:nvSpPr>
        <p:spPr>
          <a:xfrm>
            <a:off x="324000" y="43825"/>
            <a:ext cx="1316700" cy="38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rPr>
              <a:t>Task B</a:t>
            </a:r>
            <a:endParaRPr sz="2000" b="1">
              <a:solidFill>
                <a:srgbClr val="FFFFFF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  <p:extLst>
      <p:ext uri="{BB962C8B-B14F-4D97-AF65-F5344CB8AC3E}">
        <p14:creationId xmlns:p14="http://schemas.microsoft.com/office/powerpoint/2010/main" val="2588780673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.07 Practice - jade">
  <p:cSld name="1_2.07 Practice - jade">
    <p:spTree>
      <p:nvGrpSpPr>
        <p:cNvPr id="1" name="Shape 6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7" name="Google Shape;657;p51"/>
          <p:cNvPicPr preferRelativeResize="0"/>
          <p:nvPr/>
        </p:nvPicPr>
        <p:blipFill rotWithShape="1">
          <a:blip r:embed="rId2">
            <a:alphaModFix/>
          </a:blip>
          <a:srcRect t="1662" b="167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658" name="Google Shape;658;p51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59" name="Google Shape;659;p51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83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683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660" name="Google Shape;660;p51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Practice</a:t>
            </a:r>
            <a:endParaRPr sz="900" b="1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661" name="Google Shape;661;p51"/>
          <p:cNvSpPr txBox="1"/>
          <p:nvPr/>
        </p:nvSpPr>
        <p:spPr>
          <a:xfrm>
            <a:off x="324000" y="45525"/>
            <a:ext cx="11538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Task B</a:t>
            </a:r>
            <a:endParaRPr sz="2000" b="1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662" name="Google Shape;662;p51"/>
          <p:cNvSpPr txBox="1">
            <a:spLocks noGrp="1"/>
          </p:cNvSpPr>
          <p:nvPr>
            <p:ph type="subTitle" idx="2"/>
          </p:nvPr>
        </p:nvSpPr>
        <p:spPr>
          <a:xfrm>
            <a:off x="1570025" y="134975"/>
            <a:ext cx="6855300" cy="33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>
                <a:solidFill>
                  <a:schemeClr val="lt1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900"/>
              <a:buNone/>
              <a:defRPr>
                <a:solidFill>
                  <a:schemeClr val="lt1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pic>
        <p:nvPicPr>
          <p:cNvPr id="663" name="Google Shape;663;p5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17493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993365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42" Type="http://schemas.openxmlformats.org/officeDocument/2006/relationships/slideLayout" Target="../slideLayouts/slideLayout42.xml"/><Relationship Id="rId47" Type="http://schemas.openxmlformats.org/officeDocument/2006/relationships/slideLayout" Target="../slideLayouts/slideLayout47.xml"/><Relationship Id="rId50" Type="http://schemas.openxmlformats.org/officeDocument/2006/relationships/slideLayout" Target="../slideLayouts/slideLayout50.xml"/><Relationship Id="rId55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9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45" Type="http://schemas.openxmlformats.org/officeDocument/2006/relationships/slideLayout" Target="../slideLayouts/slideLayout45.xml"/><Relationship Id="rId53" Type="http://schemas.openxmlformats.org/officeDocument/2006/relationships/slideLayout" Target="../slideLayouts/slideLayout53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4" Type="http://schemas.openxmlformats.org/officeDocument/2006/relationships/slideLayout" Target="../slideLayouts/slideLayout44.xml"/><Relationship Id="rId52" Type="http://schemas.openxmlformats.org/officeDocument/2006/relationships/slideLayout" Target="../slideLayouts/slideLayout52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slideLayout" Target="../slideLayouts/slideLayout43.xml"/><Relationship Id="rId48" Type="http://schemas.openxmlformats.org/officeDocument/2006/relationships/slideLayout" Target="../slideLayouts/slideLayout48.xml"/><Relationship Id="rId56" Type="http://schemas.openxmlformats.org/officeDocument/2006/relationships/image" Target="../media/image1.png"/><Relationship Id="rId8" Type="http://schemas.openxmlformats.org/officeDocument/2006/relationships/slideLayout" Target="../slideLayouts/slideLayout8.xml"/><Relationship Id="rId51" Type="http://schemas.openxmlformats.org/officeDocument/2006/relationships/slideLayout" Target="../slideLayouts/slideLayout51.xml"/><Relationship Id="rId3" Type="http://schemas.openxmlformats.org/officeDocument/2006/relationships/slideLayout" Target="../slideLayouts/slideLayout3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46" Type="http://schemas.openxmlformats.org/officeDocument/2006/relationships/slideLayout" Target="../slideLayouts/slideLayout46.xml"/><Relationship Id="rId20" Type="http://schemas.openxmlformats.org/officeDocument/2006/relationships/slideLayout" Target="../slideLayouts/slideLayout20.xml"/><Relationship Id="rId41" Type="http://schemas.openxmlformats.org/officeDocument/2006/relationships/slideLayout" Target="../slideLayouts/slideLayout41.xml"/><Relationship Id="rId54" Type="http://schemas.openxmlformats.org/officeDocument/2006/relationships/slideLayout" Target="../slideLayouts/slideLayout54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49" Type="http://schemas.openxmlformats.org/officeDocument/2006/relationships/slideLayout" Target="../slideLayouts/slideLayout4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rgbClr val="CCFFFF"/>
        </a:solidFill>
        <a:effectLst/>
      </p:bgPr>
    </p:bg>
    <p:spTree>
      <p:nvGrpSpPr>
        <p:cNvPr id="1" name="Shape 7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" name="Google Shape;747;p64"/>
          <p:cNvSpPr txBox="1">
            <a:spLocks noGrp="1"/>
          </p:cNvSpPr>
          <p:nvPr>
            <p:ph type="title"/>
          </p:nvPr>
        </p:nvSpPr>
        <p:spPr>
          <a:xfrm>
            <a:off x="459000" y="73800"/>
            <a:ext cx="6600600" cy="81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Lexend"/>
              <a:buNone/>
              <a:defRPr sz="22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 Medium"/>
              <a:buNone/>
              <a:defRPr sz="2800">
                <a:solidFill>
                  <a:schemeClr val="dk1"/>
                </a:solidFill>
                <a:latin typeface="Lexend Medium"/>
                <a:ea typeface="Lexend Medium"/>
                <a:cs typeface="Lexend Medium"/>
                <a:sym typeface="Lexend Medium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 Medium"/>
              <a:buNone/>
              <a:defRPr sz="2800">
                <a:solidFill>
                  <a:schemeClr val="dk1"/>
                </a:solidFill>
                <a:latin typeface="Lexend Medium"/>
                <a:ea typeface="Lexend Medium"/>
                <a:cs typeface="Lexend Medium"/>
                <a:sym typeface="Lexend Medium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 Medium"/>
              <a:buNone/>
              <a:defRPr sz="2800">
                <a:solidFill>
                  <a:schemeClr val="dk1"/>
                </a:solidFill>
                <a:latin typeface="Lexend Medium"/>
                <a:ea typeface="Lexend Medium"/>
                <a:cs typeface="Lexend Medium"/>
                <a:sym typeface="Lexend Medium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 Medium"/>
              <a:buNone/>
              <a:defRPr sz="2800">
                <a:solidFill>
                  <a:schemeClr val="dk1"/>
                </a:solidFill>
                <a:latin typeface="Lexend Medium"/>
                <a:ea typeface="Lexend Medium"/>
                <a:cs typeface="Lexend Medium"/>
                <a:sym typeface="Lexend Medium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 Medium"/>
              <a:buNone/>
              <a:defRPr sz="2800">
                <a:solidFill>
                  <a:schemeClr val="dk1"/>
                </a:solidFill>
                <a:latin typeface="Lexend Medium"/>
                <a:ea typeface="Lexend Medium"/>
                <a:cs typeface="Lexend Medium"/>
                <a:sym typeface="Lexend Medium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 Medium"/>
              <a:buNone/>
              <a:defRPr sz="2800">
                <a:solidFill>
                  <a:schemeClr val="dk1"/>
                </a:solidFill>
                <a:latin typeface="Lexend Medium"/>
                <a:ea typeface="Lexend Medium"/>
                <a:cs typeface="Lexend Medium"/>
                <a:sym typeface="Lexend Medium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 Medium"/>
              <a:buNone/>
              <a:defRPr sz="2800">
                <a:solidFill>
                  <a:schemeClr val="dk1"/>
                </a:solidFill>
                <a:latin typeface="Lexend Medium"/>
                <a:ea typeface="Lexend Medium"/>
                <a:cs typeface="Lexend Medium"/>
                <a:sym typeface="Lexend Medium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 Medium"/>
              <a:buNone/>
              <a:defRPr sz="2800">
                <a:solidFill>
                  <a:schemeClr val="dk1"/>
                </a:solidFill>
                <a:latin typeface="Lexend Medium"/>
                <a:ea typeface="Lexend Medium"/>
                <a:cs typeface="Lexend Medium"/>
                <a:sym typeface="Lexend Medium"/>
              </a:defRPr>
            </a:lvl9pPr>
          </a:lstStyle>
          <a:p>
            <a:endParaRPr/>
          </a:p>
        </p:txBody>
      </p:sp>
      <p:sp>
        <p:nvSpPr>
          <p:cNvPr id="748" name="Google Shape;748;p64"/>
          <p:cNvSpPr txBox="1">
            <a:spLocks noGrp="1"/>
          </p:cNvSpPr>
          <p:nvPr>
            <p:ph type="body" idx="1"/>
          </p:nvPr>
        </p:nvSpPr>
        <p:spPr>
          <a:xfrm>
            <a:off x="459000" y="523400"/>
            <a:ext cx="8226000" cy="315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Lexend"/>
              <a:buChar char="●"/>
              <a:defRPr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marL="914400" lvl="1" indent="-361950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Lexend"/>
              <a:buChar char="–"/>
              <a:defRPr sz="21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marL="1371600" lvl="2" indent="-355600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Lexend"/>
              <a:buChar char="–"/>
              <a:defRPr sz="20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marL="1828800" lvl="3" indent="-349250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Lexend"/>
              <a:buChar char="–"/>
              <a:defRPr sz="19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marL="2286000" lvl="4" indent="-342900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Char char="–"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marL="2743200" lvl="5" indent="-342900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Char char="–"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marL="3200400" lvl="6" indent="-342900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Char char="–"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marL="3657600" lvl="7" indent="-342900" rtl="0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Char char="–"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marL="4114800" lvl="8" indent="-342900" rtl="0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Clr>
                <a:schemeClr val="dk1"/>
              </a:buClr>
              <a:buSzPts val="1800"/>
              <a:buFont typeface="Kalam"/>
              <a:buChar char="–"/>
              <a:defRPr sz="1800">
                <a:solidFill>
                  <a:schemeClr val="dk1"/>
                </a:solidFill>
                <a:latin typeface="Kalam"/>
                <a:ea typeface="Kalam"/>
                <a:cs typeface="Kalam"/>
                <a:sym typeface="Kalam"/>
              </a:defRPr>
            </a:lvl9pPr>
          </a:lstStyle>
          <a:p>
            <a:endParaRPr/>
          </a:p>
        </p:txBody>
      </p:sp>
      <p:pic>
        <p:nvPicPr>
          <p:cNvPr id="749" name="Google Shape;749;p64"/>
          <p:cNvPicPr preferRelativeResize="0"/>
          <p:nvPr/>
        </p:nvPicPr>
        <p:blipFill>
          <a:blip r:embed="rId56">
            <a:alphaModFix/>
          </a:blip>
          <a:stretch>
            <a:fillRect/>
          </a:stretch>
        </p:blipFill>
        <p:spPr>
          <a:xfrm>
            <a:off x="8524129" y="4430050"/>
            <a:ext cx="234000" cy="318241"/>
          </a:xfrm>
          <a:prstGeom prst="rect">
            <a:avLst/>
          </a:prstGeom>
          <a:noFill/>
          <a:ln>
            <a:noFill/>
          </a:ln>
        </p:spPr>
      </p:pic>
    </p:spTree>
  </p:cSld>
  <p:clrMap bg1="lt1" tx1="dk1" bg2="dk2" tx2="lt2" accent1="accent1" accent2="accent2" accent3="accent3" accent4="accent4" accent5="accent5" accent6="accent6" hlink="hlink" folHlink="folHlink"/>
  <p:sldLayoutIdLst>
    <p:sldLayoutId id="2147483710" r:id="rId1"/>
    <p:sldLayoutId id="2147483712" r:id="rId2"/>
    <p:sldLayoutId id="2147483713" r:id="rId3"/>
    <p:sldLayoutId id="2147483714" r:id="rId4"/>
    <p:sldLayoutId id="2147483715" r:id="rId5"/>
    <p:sldLayoutId id="2147483716" r:id="rId6"/>
    <p:sldLayoutId id="2147483717" r:id="rId7"/>
    <p:sldLayoutId id="2147483718" r:id="rId8"/>
    <p:sldLayoutId id="2147483719" r:id="rId9"/>
    <p:sldLayoutId id="2147483720" r:id="rId10"/>
    <p:sldLayoutId id="2147483722" r:id="rId11"/>
    <p:sldLayoutId id="2147483723" r:id="rId12"/>
    <p:sldLayoutId id="2147483724" r:id="rId13"/>
    <p:sldLayoutId id="2147483725" r:id="rId14"/>
    <p:sldLayoutId id="2147483726" r:id="rId15"/>
    <p:sldLayoutId id="2147483728" r:id="rId16"/>
    <p:sldLayoutId id="2147483729" r:id="rId17"/>
    <p:sldLayoutId id="2147483731" r:id="rId18"/>
    <p:sldLayoutId id="2147483732" r:id="rId19"/>
    <p:sldLayoutId id="2147483733" r:id="rId20"/>
    <p:sldLayoutId id="2147483734" r:id="rId21"/>
    <p:sldLayoutId id="2147483735" r:id="rId22"/>
    <p:sldLayoutId id="2147483736" r:id="rId23"/>
    <p:sldLayoutId id="2147483737" r:id="rId24"/>
    <p:sldLayoutId id="2147483738" r:id="rId25"/>
    <p:sldLayoutId id="2147483739" r:id="rId26"/>
    <p:sldLayoutId id="2147483740" r:id="rId27"/>
    <p:sldLayoutId id="2147483741" r:id="rId28"/>
    <p:sldLayoutId id="2147483743" r:id="rId29"/>
    <p:sldLayoutId id="2147483744" r:id="rId30"/>
    <p:sldLayoutId id="2147483745" r:id="rId31"/>
    <p:sldLayoutId id="2147483746" r:id="rId32"/>
    <p:sldLayoutId id="2147483747" r:id="rId33"/>
    <p:sldLayoutId id="2147483748" r:id="rId34"/>
    <p:sldLayoutId id="2147483749" r:id="rId35"/>
    <p:sldLayoutId id="2147483750" r:id="rId36"/>
    <p:sldLayoutId id="2147483752" r:id="rId37"/>
    <p:sldLayoutId id="2147483753" r:id="rId38"/>
    <p:sldLayoutId id="2147483754" r:id="rId39"/>
    <p:sldLayoutId id="2147483756" r:id="rId40"/>
    <p:sldLayoutId id="2147483757" r:id="rId41"/>
    <p:sldLayoutId id="2147483760" r:id="rId42"/>
    <p:sldLayoutId id="2147483761" r:id="rId43"/>
    <p:sldLayoutId id="2147483764" r:id="rId44"/>
    <p:sldLayoutId id="2147483765" r:id="rId45"/>
    <p:sldLayoutId id="2147483766" r:id="rId46"/>
    <p:sldLayoutId id="2147483767" r:id="rId47"/>
    <p:sldLayoutId id="2147483768" r:id="rId48"/>
    <p:sldLayoutId id="2147483769" r:id="rId49"/>
    <p:sldLayoutId id="2147483770" r:id="rId50"/>
    <p:sldLayoutId id="2147483771" r:id="rId51"/>
    <p:sldLayoutId id="2147483777" r:id="rId52"/>
    <p:sldLayoutId id="2147483778" r:id="rId53"/>
    <p:sldLayoutId id="2147483779" r:id="rId54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 xmlns:p15="http://schemas.microsoft.com/office/powerpoint/2012/main">
        <p15:guide id="1" pos="204">
          <p15:clr>
            <a:schemeClr val="dk2"/>
          </p15:clr>
        </p15:guide>
        <p15:guide id="2" pos="1819">
          <p15:clr>
            <a:srgbClr val="0000FF"/>
          </p15:clr>
        </p15:guide>
        <p15:guide id="3" orient="horz" pos="340">
          <p15:clr>
            <a:srgbClr val="222222"/>
          </p15:clr>
        </p15:guide>
        <p15:guide id="4" pos="2123">
          <p15:clr>
            <a:srgbClr val="0000FF"/>
          </p15:clr>
        </p15:guide>
        <p15:guide id="5" pos="2880">
          <p15:clr>
            <a:srgbClr val="EA4335"/>
          </p15:clr>
        </p15:guide>
        <p15:guide id="6" pos="3637">
          <p15:clr>
            <a:srgbClr val="0000FF"/>
          </p15:clr>
        </p15:guide>
        <p15:guide id="7" pos="3941">
          <p15:clr>
            <a:srgbClr val="0000FF"/>
          </p15:clr>
        </p15:guide>
        <p15:guide id="8" pos="5556">
          <p15:clr>
            <a:srgbClr val="222222"/>
          </p15:clr>
        </p15:guide>
        <p15:guide id="9" pos="1061">
          <p15:clr>
            <a:srgbClr val="9AA0A6"/>
          </p15:clr>
        </p15:guide>
        <p15:guide id="10" pos="4699">
          <p15:clr>
            <a:srgbClr val="9AA0A6"/>
          </p15:clr>
        </p15:guide>
        <p15:guide id="11" orient="horz" pos="680">
          <p15:clr>
            <a:srgbClr val="B7B7B7"/>
          </p15:clr>
        </p15:guide>
        <p15:guide id="12" orient="horz" pos="1020">
          <p15:clr>
            <a:srgbClr val="B7B7B7"/>
          </p15:clr>
        </p15:guide>
        <p15:guide id="13" orient="horz" pos="1361">
          <p15:clr>
            <a:srgbClr val="B7B7B7"/>
          </p15:clr>
        </p15:guide>
        <p15:guide id="14" orient="horz" pos="1701">
          <p15:clr>
            <a:srgbClr val="B7B7B7"/>
          </p15:clr>
        </p15:guide>
        <p15:guide id="15" orient="horz" pos="2041">
          <p15:clr>
            <a:srgbClr val="B7B7B7"/>
          </p15:clr>
        </p15:guide>
        <p15:guide id="16" orient="horz" pos="2381">
          <p15:clr>
            <a:srgbClr val="B7B7B7"/>
          </p15:clr>
        </p15:guide>
        <p15:guide id="17" orient="horz" pos="3036">
          <p15:clr>
            <a:srgbClr val="000000"/>
          </p15:clr>
        </p15:guide>
        <p15:guide id="18" pos="2721">
          <p15:clr>
            <a:schemeClr val="dk1"/>
          </p15:clr>
        </p15:guide>
        <p15:guide id="19" pos="3039">
          <p15:clr>
            <a:schemeClr val="dk1"/>
          </p15:clr>
        </p15:guide>
        <p15:guide id="20" orient="horz" pos="510">
          <p15:clr>
            <a:srgbClr val="B7B7B7"/>
          </p15:clr>
        </p15:guide>
        <p15:guide id="21" orient="horz" pos="1620">
          <p15:clr>
            <a:srgbClr val="EA4335"/>
          </p15:clr>
        </p15:guide>
        <p15:guide id="22" orient="horz" pos="2721">
          <p15:clr>
            <a:srgbClr val="B7B7B7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5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2.xml"/><Relationship Id="rId4" Type="http://schemas.openxmlformats.org/officeDocument/2006/relationships/image" Target="../media/image4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2.xml"/><Relationship Id="rId6" Type="http://schemas.openxmlformats.org/officeDocument/2006/relationships/image" Target="../media/image50.png"/><Relationship Id="rId5" Type="http://schemas.openxmlformats.org/officeDocument/2006/relationships/image" Target="../media/image49.png"/><Relationship Id="rId4" Type="http://schemas.openxmlformats.org/officeDocument/2006/relationships/image" Target="../media/image4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2.xml"/><Relationship Id="rId4" Type="http://schemas.openxmlformats.org/officeDocument/2006/relationships/image" Target="../media/image51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51.xml"/><Relationship Id="rId6" Type="http://schemas.openxmlformats.org/officeDocument/2006/relationships/image" Target="../media/image55.png"/><Relationship Id="rId5" Type="http://schemas.openxmlformats.org/officeDocument/2006/relationships/image" Target="../media/image54.png"/><Relationship Id="rId4" Type="http://schemas.openxmlformats.org/officeDocument/2006/relationships/image" Target="../media/image5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hyperlink" Target="https://ttrockstars.com/" TargetMode="External"/><Relationship Id="rId1" Type="http://schemas.openxmlformats.org/officeDocument/2006/relationships/slideLayout" Target="../slideLayouts/slideLayout51.xml"/><Relationship Id="rId6" Type="http://schemas.openxmlformats.org/officeDocument/2006/relationships/image" Target="../media/image58.png"/><Relationship Id="rId5" Type="http://schemas.openxmlformats.org/officeDocument/2006/relationships/image" Target="../media/image57.png"/><Relationship Id="rId4" Type="http://schemas.openxmlformats.org/officeDocument/2006/relationships/hyperlink" Target="https://www.topmarks.co.uk/maths-games/hit-the-button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51.xml"/><Relationship Id="rId4" Type="http://schemas.openxmlformats.org/officeDocument/2006/relationships/image" Target="../media/image6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D93AB1-291C-43FE-B26A-4CC5E70B5C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555" y="527484"/>
            <a:ext cx="6600600" cy="1398297"/>
          </a:xfrm>
          <a:solidFill>
            <a:srgbClr val="CCFFCC"/>
          </a:solidFill>
          <a:ln>
            <a:solidFill>
              <a:srgbClr val="ECFEFE"/>
            </a:solidFill>
          </a:ln>
        </p:spPr>
        <p:txBody>
          <a:bodyPr/>
          <a:lstStyle/>
          <a:p>
            <a:pPr algn="ctr"/>
            <a:r>
              <a:rPr lang="en-GB" sz="2800" dirty="0">
                <a:latin typeface="Century Gothic" panose="020B0502020202020204" pitchFamily="34" charset="0"/>
              </a:rPr>
              <a:t>Welcome </a:t>
            </a:r>
            <a:br>
              <a:rPr lang="en-GB" dirty="0">
                <a:latin typeface="Century Gothic" panose="020B0502020202020204" pitchFamily="34" charset="0"/>
              </a:rPr>
            </a:br>
            <a:r>
              <a:rPr lang="en-GB" dirty="0">
                <a:latin typeface="Century Gothic" panose="020B0502020202020204" pitchFamily="34" charset="0"/>
              </a:rPr>
              <a:t>Please find a seat and get yourself some squared paper and a pencil. </a:t>
            </a:r>
            <a:br>
              <a:rPr lang="en-GB" dirty="0">
                <a:latin typeface="Century Gothic" panose="020B0502020202020204" pitchFamily="34" charset="0"/>
              </a:rPr>
            </a:br>
            <a:br>
              <a:rPr lang="en-GB" dirty="0">
                <a:latin typeface="Century Gothic" panose="020B0502020202020204" pitchFamily="34" charset="0"/>
              </a:rPr>
            </a:br>
            <a:r>
              <a:rPr lang="en-GB" dirty="0">
                <a:latin typeface="Century Gothic" panose="020B0502020202020204" pitchFamily="34" charset="0"/>
              </a:rPr>
              <a:t>Aims of session:</a:t>
            </a:r>
            <a:br>
              <a:rPr lang="en-GB" dirty="0">
                <a:latin typeface="Century Gothic" panose="020B0502020202020204" pitchFamily="34" charset="0"/>
              </a:rPr>
            </a:br>
            <a:r>
              <a:rPr lang="en-GB" b="0" dirty="0">
                <a:latin typeface="Century Gothic" panose="020B0502020202020204" pitchFamily="34" charset="0"/>
              </a:rPr>
              <a:t>- to understand the formal written methods for Year 5 addition, subtraction, multiplication and division</a:t>
            </a:r>
            <a:br>
              <a:rPr lang="en-GB" b="0" dirty="0">
                <a:latin typeface="Century Gothic" panose="020B0502020202020204" pitchFamily="34" charset="0"/>
              </a:rPr>
            </a:br>
            <a:r>
              <a:rPr lang="en-GB" b="0" dirty="0">
                <a:latin typeface="Century Gothic" panose="020B0502020202020204" pitchFamily="34" charset="0"/>
              </a:rPr>
              <a:t>- to know how to support my child at home 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DE3E7C5-0BF3-422E-8605-9C1C39AD7A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05546" y="427091"/>
            <a:ext cx="2139331" cy="1862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56147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3" name="Google Shape;1043;p71"/>
          <p:cNvSpPr txBox="1">
            <a:spLocks noGrp="1"/>
          </p:cNvSpPr>
          <p:nvPr>
            <p:ph type="body" idx="4294967295"/>
          </p:nvPr>
        </p:nvSpPr>
        <p:spPr>
          <a:xfrm>
            <a:off x="324000" y="759300"/>
            <a:ext cx="7974300" cy="382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000" b="1" dirty="0"/>
              <a:t>This is covered in Year 3 and 4 and we revise it at the start of the year: </a:t>
            </a:r>
            <a:br>
              <a:rPr lang="en-GB" sz="2000" b="1" dirty="0"/>
            </a:br>
            <a:r>
              <a:rPr lang="en-GB" sz="2000" dirty="0"/>
              <a:t> </a:t>
            </a:r>
            <a:r>
              <a:rPr lang="en-GB" dirty="0"/>
              <a:t>  </a:t>
            </a:r>
            <a:endParaRPr dirty="0"/>
          </a:p>
        </p:txBody>
      </p:sp>
      <p:sp>
        <p:nvSpPr>
          <p:cNvPr id="1044" name="Google Shape;1044;p71"/>
          <p:cNvSpPr txBox="1">
            <a:spLocks noGrp="1"/>
          </p:cNvSpPr>
          <p:nvPr>
            <p:ph type="title"/>
          </p:nvPr>
        </p:nvSpPr>
        <p:spPr>
          <a:xfrm>
            <a:off x="378186" y="2123"/>
            <a:ext cx="52821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u="sng" dirty="0"/>
              <a:t>Addition</a:t>
            </a:r>
            <a:r>
              <a:rPr lang="en-GB" dirty="0"/>
              <a:t> with regrouping ones and tens</a:t>
            </a:r>
            <a:endParaRPr sz="1800" dirty="0"/>
          </a:p>
        </p:txBody>
      </p:sp>
      <p:grpSp>
        <p:nvGrpSpPr>
          <p:cNvPr id="1045" name="Google Shape;1045;p71"/>
          <p:cNvGrpSpPr/>
          <p:nvPr/>
        </p:nvGrpSpPr>
        <p:grpSpPr>
          <a:xfrm>
            <a:off x="4423225" y="2808887"/>
            <a:ext cx="813600" cy="391200"/>
            <a:chOff x="5261425" y="4104287"/>
            <a:chExt cx="813600" cy="391200"/>
          </a:xfrm>
        </p:grpSpPr>
        <p:sp>
          <p:nvSpPr>
            <p:cNvPr id="1046" name="Google Shape;1046;p71"/>
            <p:cNvSpPr txBox="1"/>
            <p:nvPr/>
          </p:nvSpPr>
          <p:spPr>
            <a:xfrm>
              <a:off x="5261425" y="4104287"/>
              <a:ext cx="356400" cy="391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26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  <p:sp>
          <p:nvSpPr>
            <p:cNvPr id="1047" name="Google Shape;1047;p71"/>
            <p:cNvSpPr txBox="1"/>
            <p:nvPr/>
          </p:nvSpPr>
          <p:spPr>
            <a:xfrm>
              <a:off x="5718625" y="4104287"/>
              <a:ext cx="356400" cy="391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26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048" name="Google Shape;1048;p71"/>
          <p:cNvGrpSpPr/>
          <p:nvPr/>
        </p:nvGrpSpPr>
        <p:grpSpPr>
          <a:xfrm>
            <a:off x="3559675" y="1664410"/>
            <a:ext cx="1771425" cy="1636415"/>
            <a:chOff x="5388475" y="1969210"/>
            <a:chExt cx="1771425" cy="1636415"/>
          </a:xfrm>
        </p:grpSpPr>
        <p:cxnSp>
          <p:nvCxnSpPr>
            <p:cNvPr id="1049" name="Google Shape;1049;p71"/>
            <p:cNvCxnSpPr/>
            <p:nvPr/>
          </p:nvCxnSpPr>
          <p:spPr>
            <a:xfrm>
              <a:off x="5811700" y="3004550"/>
              <a:ext cx="1348200" cy="0"/>
            </a:xfrm>
            <a:prstGeom prst="straightConnector1">
              <a:avLst/>
            </a:prstGeom>
            <a:noFill/>
            <a:ln w="1905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</p:cxnSp>
        <p:cxnSp>
          <p:nvCxnSpPr>
            <p:cNvPr id="1050" name="Google Shape;1050;p71"/>
            <p:cNvCxnSpPr/>
            <p:nvPr/>
          </p:nvCxnSpPr>
          <p:spPr>
            <a:xfrm>
              <a:off x="5811700" y="3605625"/>
              <a:ext cx="1348200" cy="0"/>
            </a:xfrm>
            <a:prstGeom prst="straightConnector1">
              <a:avLst/>
            </a:prstGeom>
            <a:noFill/>
            <a:ln w="1905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</p:cxnSp>
        <p:sp>
          <p:nvSpPr>
            <p:cNvPr id="1051" name="Google Shape;1051;p71"/>
            <p:cNvSpPr txBox="1"/>
            <p:nvPr/>
          </p:nvSpPr>
          <p:spPr>
            <a:xfrm>
              <a:off x="6252025" y="1970687"/>
              <a:ext cx="356400" cy="391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2600">
                <a:solidFill>
                  <a:srgbClr val="000000"/>
                </a:solidFill>
                <a:latin typeface="ABeeZee"/>
                <a:ea typeface="ABeeZee"/>
                <a:cs typeface="ABeeZee"/>
                <a:sym typeface="ABeeZee"/>
              </a:endParaRPr>
            </a:p>
          </p:txBody>
        </p:sp>
        <p:sp>
          <p:nvSpPr>
            <p:cNvPr id="1052" name="Google Shape;1052;p71"/>
            <p:cNvSpPr txBox="1"/>
            <p:nvPr/>
          </p:nvSpPr>
          <p:spPr>
            <a:xfrm>
              <a:off x="5388475" y="2464924"/>
              <a:ext cx="388500" cy="4404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600">
                  <a:solidFill>
                    <a:srgbClr val="000000"/>
                  </a:solidFill>
                  <a:latin typeface="Lexend"/>
                  <a:ea typeface="Lexend"/>
                  <a:cs typeface="Lexend"/>
                  <a:sym typeface="Lexend"/>
                </a:rPr>
                <a:t>+</a:t>
              </a:r>
              <a:endParaRPr sz="26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  <p:sp>
          <p:nvSpPr>
            <p:cNvPr id="1053" name="Google Shape;1053;p71"/>
            <p:cNvSpPr txBox="1"/>
            <p:nvPr/>
          </p:nvSpPr>
          <p:spPr>
            <a:xfrm>
              <a:off x="6709225" y="1970687"/>
              <a:ext cx="356400" cy="391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2600">
                <a:solidFill>
                  <a:srgbClr val="000000"/>
                </a:solidFill>
                <a:latin typeface="ABeeZee"/>
                <a:ea typeface="ABeeZee"/>
                <a:cs typeface="ABeeZee"/>
                <a:sym typeface="ABeeZee"/>
              </a:endParaRPr>
            </a:p>
          </p:txBody>
        </p:sp>
        <p:sp>
          <p:nvSpPr>
            <p:cNvPr id="1054" name="Google Shape;1054;p71"/>
            <p:cNvSpPr txBox="1"/>
            <p:nvPr/>
          </p:nvSpPr>
          <p:spPr>
            <a:xfrm>
              <a:off x="6252025" y="2504087"/>
              <a:ext cx="356400" cy="391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2600">
                <a:solidFill>
                  <a:srgbClr val="000000"/>
                </a:solidFill>
                <a:latin typeface="ABeeZee"/>
                <a:ea typeface="ABeeZee"/>
                <a:cs typeface="ABeeZee"/>
                <a:sym typeface="ABeeZee"/>
              </a:endParaRPr>
            </a:p>
          </p:txBody>
        </p:sp>
        <p:sp>
          <p:nvSpPr>
            <p:cNvPr id="1055" name="Google Shape;1055;p71"/>
            <p:cNvSpPr txBox="1"/>
            <p:nvPr/>
          </p:nvSpPr>
          <p:spPr>
            <a:xfrm>
              <a:off x="6709225" y="2504087"/>
              <a:ext cx="356400" cy="391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2600">
                <a:solidFill>
                  <a:srgbClr val="000000"/>
                </a:solidFill>
                <a:latin typeface="ABeeZee"/>
                <a:ea typeface="ABeeZee"/>
                <a:cs typeface="ABeeZee"/>
                <a:sym typeface="ABeeZee"/>
              </a:endParaRPr>
            </a:p>
          </p:txBody>
        </p:sp>
        <p:sp>
          <p:nvSpPr>
            <p:cNvPr id="1056" name="Google Shape;1056;p71"/>
            <p:cNvSpPr txBox="1"/>
            <p:nvPr/>
          </p:nvSpPr>
          <p:spPr>
            <a:xfrm>
              <a:off x="6711738" y="2503796"/>
              <a:ext cx="356400" cy="391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600">
                  <a:latin typeface="Lexend"/>
                  <a:ea typeface="Lexend"/>
                  <a:cs typeface="Lexend"/>
                  <a:sym typeface="Lexend"/>
                </a:rPr>
                <a:t>7</a:t>
              </a:r>
              <a:endParaRPr sz="26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  <p:sp>
          <p:nvSpPr>
            <p:cNvPr id="1057" name="Google Shape;1057;p71"/>
            <p:cNvSpPr txBox="1"/>
            <p:nvPr/>
          </p:nvSpPr>
          <p:spPr>
            <a:xfrm>
              <a:off x="6705465" y="1969210"/>
              <a:ext cx="356400" cy="391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600">
                  <a:latin typeface="Lexend"/>
                  <a:ea typeface="Lexend"/>
                  <a:cs typeface="Lexend"/>
                  <a:sym typeface="Lexend"/>
                </a:rPr>
                <a:t>4</a:t>
              </a:r>
              <a:endParaRPr sz="26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  <p:sp>
          <p:nvSpPr>
            <p:cNvPr id="1058" name="Google Shape;1058;p71"/>
            <p:cNvSpPr txBox="1"/>
            <p:nvPr/>
          </p:nvSpPr>
          <p:spPr>
            <a:xfrm>
              <a:off x="6248265" y="1969210"/>
              <a:ext cx="356400" cy="391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600">
                  <a:latin typeface="Lexend"/>
                  <a:ea typeface="Lexend"/>
                  <a:cs typeface="Lexend"/>
                  <a:sym typeface="Lexend"/>
                </a:rPr>
                <a:t>6</a:t>
              </a:r>
              <a:endParaRPr sz="26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  <p:sp>
          <p:nvSpPr>
            <p:cNvPr id="1059" name="Google Shape;1059;p71"/>
            <p:cNvSpPr txBox="1"/>
            <p:nvPr/>
          </p:nvSpPr>
          <p:spPr>
            <a:xfrm>
              <a:off x="6248265" y="2502610"/>
              <a:ext cx="356400" cy="391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600">
                  <a:latin typeface="Lexend"/>
                  <a:ea typeface="Lexend"/>
                  <a:cs typeface="Lexend"/>
                  <a:sym typeface="Lexend"/>
                </a:rPr>
                <a:t>7</a:t>
              </a:r>
              <a:endParaRPr sz="26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sp>
        <p:nvSpPr>
          <p:cNvPr id="1060" name="Google Shape;1060;p71"/>
          <p:cNvSpPr/>
          <p:nvPr/>
        </p:nvSpPr>
        <p:spPr>
          <a:xfrm>
            <a:off x="4862248" y="1642139"/>
            <a:ext cx="405300" cy="985200"/>
          </a:xfrm>
          <a:prstGeom prst="roundRect">
            <a:avLst>
              <a:gd name="adj" fmla="val 16667"/>
            </a:avLst>
          </a:prstGeom>
          <a:noFill/>
          <a:ln w="38100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065" name="Google Shape;1065;p71"/>
          <p:cNvSpPr txBox="1"/>
          <p:nvPr/>
        </p:nvSpPr>
        <p:spPr>
          <a:xfrm>
            <a:off x="3962265" y="3340810"/>
            <a:ext cx="356400" cy="39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1</a:t>
            </a:r>
            <a:endParaRPr sz="1800">
              <a:solidFill>
                <a:srgbClr val="000000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066" name="Google Shape;1066;p71"/>
          <p:cNvSpPr txBox="1"/>
          <p:nvPr/>
        </p:nvSpPr>
        <p:spPr>
          <a:xfrm>
            <a:off x="4880425" y="2808887"/>
            <a:ext cx="356400" cy="39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600">
                <a:latin typeface="Lexend"/>
                <a:ea typeface="Lexend"/>
                <a:cs typeface="Lexend"/>
                <a:sym typeface="Lexend"/>
              </a:rPr>
              <a:t>1</a:t>
            </a:r>
            <a:endParaRPr sz="2600">
              <a:solidFill>
                <a:srgbClr val="000000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067" name="Google Shape;1067;p71"/>
          <p:cNvSpPr txBox="1"/>
          <p:nvPr/>
        </p:nvSpPr>
        <p:spPr>
          <a:xfrm>
            <a:off x="4423225" y="2808887"/>
            <a:ext cx="356400" cy="39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600">
                <a:latin typeface="Lexend"/>
                <a:ea typeface="Lexend"/>
                <a:cs typeface="Lexend"/>
                <a:sym typeface="Lexend"/>
              </a:rPr>
              <a:t>4</a:t>
            </a:r>
            <a:endParaRPr sz="2600">
              <a:solidFill>
                <a:srgbClr val="000000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068" name="Google Shape;1068;p71"/>
          <p:cNvSpPr/>
          <p:nvPr/>
        </p:nvSpPr>
        <p:spPr>
          <a:xfrm>
            <a:off x="4405048" y="1642139"/>
            <a:ext cx="405300" cy="985200"/>
          </a:xfrm>
          <a:prstGeom prst="roundRect">
            <a:avLst>
              <a:gd name="adj" fmla="val 16667"/>
            </a:avLst>
          </a:prstGeom>
          <a:noFill/>
          <a:ln w="38100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069" name="Google Shape;1069;p71"/>
          <p:cNvSpPr/>
          <p:nvPr/>
        </p:nvSpPr>
        <p:spPr>
          <a:xfrm>
            <a:off x="3947850" y="3311343"/>
            <a:ext cx="405300" cy="382800"/>
          </a:xfrm>
          <a:prstGeom prst="roundRect">
            <a:avLst>
              <a:gd name="adj" fmla="val 16667"/>
            </a:avLst>
          </a:prstGeom>
          <a:noFill/>
          <a:ln w="38100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070" name="Google Shape;1070;p71"/>
          <p:cNvSpPr txBox="1"/>
          <p:nvPr/>
        </p:nvSpPr>
        <p:spPr>
          <a:xfrm>
            <a:off x="3967522" y="2808887"/>
            <a:ext cx="356400" cy="39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600">
                <a:latin typeface="Lexend"/>
                <a:ea typeface="Lexend"/>
                <a:cs typeface="Lexend"/>
                <a:sym typeface="Lexend"/>
              </a:rPr>
              <a:t>1</a:t>
            </a:r>
            <a:endParaRPr sz="2600">
              <a:solidFill>
                <a:srgbClr val="000000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071" name="Google Shape;1071;p71"/>
          <p:cNvSpPr txBox="1"/>
          <p:nvPr/>
        </p:nvSpPr>
        <p:spPr>
          <a:xfrm>
            <a:off x="4419465" y="3340810"/>
            <a:ext cx="356400" cy="39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1</a:t>
            </a:r>
            <a:endParaRPr sz="1800">
              <a:solidFill>
                <a:srgbClr val="000000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072" name="Google Shape;1072;p71"/>
          <p:cNvSpPr/>
          <p:nvPr/>
        </p:nvSpPr>
        <p:spPr>
          <a:xfrm>
            <a:off x="4405050" y="3311343"/>
            <a:ext cx="405300" cy="382800"/>
          </a:xfrm>
          <a:prstGeom prst="roundRect">
            <a:avLst>
              <a:gd name="adj" fmla="val 16667"/>
            </a:avLst>
          </a:prstGeom>
          <a:noFill/>
          <a:ln w="38100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0" name="Google Shape;1110;p73"/>
          <p:cNvSpPr txBox="1">
            <a:spLocks noGrp="1"/>
          </p:cNvSpPr>
          <p:nvPr>
            <p:ph type="body" idx="4294967295"/>
          </p:nvPr>
        </p:nvSpPr>
        <p:spPr>
          <a:xfrm>
            <a:off x="324000" y="759300"/>
            <a:ext cx="6772500" cy="382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000" dirty="0"/>
              <a:t>Sometimes the ones or tens digits add to 10</a:t>
            </a:r>
            <a:br>
              <a:rPr lang="en-GB" sz="2000" dirty="0"/>
            </a:br>
            <a:r>
              <a:rPr lang="en-GB" dirty="0"/>
              <a:t>  </a:t>
            </a:r>
            <a:endParaRPr dirty="0"/>
          </a:p>
        </p:txBody>
      </p:sp>
      <p:sp>
        <p:nvSpPr>
          <p:cNvPr id="1111" name="Google Shape;1111;p73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52821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u="sng" dirty="0"/>
              <a:t>Addition</a:t>
            </a:r>
            <a:r>
              <a:rPr lang="en-GB" dirty="0"/>
              <a:t> Regrouping ones and tens</a:t>
            </a:r>
            <a:endParaRPr sz="1800" dirty="0"/>
          </a:p>
        </p:txBody>
      </p:sp>
      <p:grpSp>
        <p:nvGrpSpPr>
          <p:cNvPr id="1112" name="Google Shape;1112;p73"/>
          <p:cNvGrpSpPr/>
          <p:nvPr/>
        </p:nvGrpSpPr>
        <p:grpSpPr>
          <a:xfrm>
            <a:off x="4194625" y="2808887"/>
            <a:ext cx="813600" cy="391200"/>
            <a:chOff x="5261425" y="4104287"/>
            <a:chExt cx="813600" cy="391200"/>
          </a:xfrm>
        </p:grpSpPr>
        <p:sp>
          <p:nvSpPr>
            <p:cNvPr id="1113" name="Google Shape;1113;p73"/>
            <p:cNvSpPr txBox="1"/>
            <p:nvPr/>
          </p:nvSpPr>
          <p:spPr>
            <a:xfrm>
              <a:off x="5261425" y="4104287"/>
              <a:ext cx="356400" cy="391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26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  <p:sp>
          <p:nvSpPr>
            <p:cNvPr id="1114" name="Google Shape;1114;p73"/>
            <p:cNvSpPr txBox="1"/>
            <p:nvPr/>
          </p:nvSpPr>
          <p:spPr>
            <a:xfrm>
              <a:off x="5718625" y="4104287"/>
              <a:ext cx="356400" cy="391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26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115" name="Google Shape;1115;p73"/>
          <p:cNvGrpSpPr/>
          <p:nvPr/>
        </p:nvGrpSpPr>
        <p:grpSpPr>
          <a:xfrm>
            <a:off x="3331075" y="1664410"/>
            <a:ext cx="1771425" cy="1636415"/>
            <a:chOff x="5388475" y="1969210"/>
            <a:chExt cx="1771425" cy="1636415"/>
          </a:xfrm>
        </p:grpSpPr>
        <p:cxnSp>
          <p:nvCxnSpPr>
            <p:cNvPr id="1116" name="Google Shape;1116;p73"/>
            <p:cNvCxnSpPr/>
            <p:nvPr/>
          </p:nvCxnSpPr>
          <p:spPr>
            <a:xfrm>
              <a:off x="5811700" y="3004550"/>
              <a:ext cx="1348200" cy="0"/>
            </a:xfrm>
            <a:prstGeom prst="straightConnector1">
              <a:avLst/>
            </a:prstGeom>
            <a:noFill/>
            <a:ln w="1905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</p:cxnSp>
        <p:cxnSp>
          <p:nvCxnSpPr>
            <p:cNvPr id="1117" name="Google Shape;1117;p73"/>
            <p:cNvCxnSpPr/>
            <p:nvPr/>
          </p:nvCxnSpPr>
          <p:spPr>
            <a:xfrm>
              <a:off x="5811700" y="3605625"/>
              <a:ext cx="1348200" cy="0"/>
            </a:xfrm>
            <a:prstGeom prst="straightConnector1">
              <a:avLst/>
            </a:prstGeom>
            <a:noFill/>
            <a:ln w="1905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</p:cxnSp>
        <p:sp>
          <p:nvSpPr>
            <p:cNvPr id="1118" name="Google Shape;1118;p73"/>
            <p:cNvSpPr txBox="1"/>
            <p:nvPr/>
          </p:nvSpPr>
          <p:spPr>
            <a:xfrm>
              <a:off x="6252025" y="1970687"/>
              <a:ext cx="356400" cy="391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2600">
                <a:solidFill>
                  <a:srgbClr val="000000"/>
                </a:solidFill>
                <a:latin typeface="ABeeZee"/>
                <a:ea typeface="ABeeZee"/>
                <a:cs typeface="ABeeZee"/>
                <a:sym typeface="ABeeZee"/>
              </a:endParaRPr>
            </a:p>
          </p:txBody>
        </p:sp>
        <p:sp>
          <p:nvSpPr>
            <p:cNvPr id="1119" name="Google Shape;1119;p73"/>
            <p:cNvSpPr txBox="1"/>
            <p:nvPr/>
          </p:nvSpPr>
          <p:spPr>
            <a:xfrm>
              <a:off x="5388475" y="2464924"/>
              <a:ext cx="388500" cy="4404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600">
                  <a:solidFill>
                    <a:srgbClr val="000000"/>
                  </a:solidFill>
                  <a:latin typeface="Lexend"/>
                  <a:ea typeface="Lexend"/>
                  <a:cs typeface="Lexend"/>
                  <a:sym typeface="Lexend"/>
                </a:rPr>
                <a:t>+</a:t>
              </a:r>
              <a:endParaRPr sz="26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  <p:sp>
          <p:nvSpPr>
            <p:cNvPr id="1120" name="Google Shape;1120;p73"/>
            <p:cNvSpPr txBox="1"/>
            <p:nvPr/>
          </p:nvSpPr>
          <p:spPr>
            <a:xfrm>
              <a:off x="6709225" y="1970687"/>
              <a:ext cx="356400" cy="391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2600">
                <a:solidFill>
                  <a:srgbClr val="000000"/>
                </a:solidFill>
                <a:latin typeface="ABeeZee"/>
                <a:ea typeface="ABeeZee"/>
                <a:cs typeface="ABeeZee"/>
                <a:sym typeface="ABeeZee"/>
              </a:endParaRPr>
            </a:p>
          </p:txBody>
        </p:sp>
        <p:sp>
          <p:nvSpPr>
            <p:cNvPr id="1121" name="Google Shape;1121;p73"/>
            <p:cNvSpPr txBox="1"/>
            <p:nvPr/>
          </p:nvSpPr>
          <p:spPr>
            <a:xfrm>
              <a:off x="6252025" y="2504087"/>
              <a:ext cx="356400" cy="391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2600">
                <a:solidFill>
                  <a:srgbClr val="000000"/>
                </a:solidFill>
                <a:latin typeface="ABeeZee"/>
                <a:ea typeface="ABeeZee"/>
                <a:cs typeface="ABeeZee"/>
                <a:sym typeface="ABeeZee"/>
              </a:endParaRPr>
            </a:p>
          </p:txBody>
        </p:sp>
        <p:sp>
          <p:nvSpPr>
            <p:cNvPr id="1122" name="Google Shape;1122;p73"/>
            <p:cNvSpPr txBox="1"/>
            <p:nvPr/>
          </p:nvSpPr>
          <p:spPr>
            <a:xfrm>
              <a:off x="6709225" y="2504087"/>
              <a:ext cx="356400" cy="391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2600">
                <a:solidFill>
                  <a:srgbClr val="000000"/>
                </a:solidFill>
                <a:latin typeface="ABeeZee"/>
                <a:ea typeface="ABeeZee"/>
                <a:cs typeface="ABeeZee"/>
                <a:sym typeface="ABeeZee"/>
              </a:endParaRPr>
            </a:p>
          </p:txBody>
        </p:sp>
        <p:sp>
          <p:nvSpPr>
            <p:cNvPr id="1123" name="Google Shape;1123;p73"/>
            <p:cNvSpPr txBox="1"/>
            <p:nvPr/>
          </p:nvSpPr>
          <p:spPr>
            <a:xfrm>
              <a:off x="6711738" y="2503796"/>
              <a:ext cx="356400" cy="391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600">
                  <a:latin typeface="Lexend"/>
                  <a:ea typeface="Lexend"/>
                  <a:cs typeface="Lexend"/>
                  <a:sym typeface="Lexend"/>
                </a:rPr>
                <a:t>1</a:t>
              </a:r>
              <a:endParaRPr sz="26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  <p:sp>
          <p:nvSpPr>
            <p:cNvPr id="1124" name="Google Shape;1124;p73"/>
            <p:cNvSpPr txBox="1"/>
            <p:nvPr/>
          </p:nvSpPr>
          <p:spPr>
            <a:xfrm>
              <a:off x="6705465" y="1969210"/>
              <a:ext cx="356400" cy="391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600">
                  <a:latin typeface="Lexend"/>
                  <a:ea typeface="Lexend"/>
                  <a:cs typeface="Lexend"/>
                  <a:sym typeface="Lexend"/>
                </a:rPr>
                <a:t>9</a:t>
              </a:r>
              <a:endParaRPr sz="26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  <p:sp>
          <p:nvSpPr>
            <p:cNvPr id="1125" name="Google Shape;1125;p73"/>
            <p:cNvSpPr txBox="1"/>
            <p:nvPr/>
          </p:nvSpPr>
          <p:spPr>
            <a:xfrm>
              <a:off x="6248265" y="1969210"/>
              <a:ext cx="356400" cy="391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600">
                  <a:latin typeface="Lexend"/>
                  <a:ea typeface="Lexend"/>
                  <a:cs typeface="Lexend"/>
                  <a:sym typeface="Lexend"/>
                </a:rPr>
                <a:t>8</a:t>
              </a:r>
              <a:endParaRPr sz="26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  <p:sp>
          <p:nvSpPr>
            <p:cNvPr id="1126" name="Google Shape;1126;p73"/>
            <p:cNvSpPr txBox="1"/>
            <p:nvPr/>
          </p:nvSpPr>
          <p:spPr>
            <a:xfrm>
              <a:off x="6248265" y="2502610"/>
              <a:ext cx="356400" cy="391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600">
                  <a:latin typeface="Lexend"/>
                  <a:ea typeface="Lexend"/>
                  <a:cs typeface="Lexend"/>
                  <a:sym typeface="Lexend"/>
                </a:rPr>
                <a:t>7</a:t>
              </a:r>
              <a:endParaRPr sz="26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sp>
        <p:nvSpPr>
          <p:cNvPr id="1127" name="Google Shape;1127;p73"/>
          <p:cNvSpPr/>
          <p:nvPr/>
        </p:nvSpPr>
        <p:spPr>
          <a:xfrm>
            <a:off x="4633648" y="1642139"/>
            <a:ext cx="405300" cy="985200"/>
          </a:xfrm>
          <a:prstGeom prst="roundRect">
            <a:avLst>
              <a:gd name="adj" fmla="val 16667"/>
            </a:avLst>
          </a:prstGeom>
          <a:noFill/>
          <a:ln w="38100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128" name="Google Shape;1128;p73"/>
          <p:cNvSpPr txBox="1"/>
          <p:nvPr/>
        </p:nvSpPr>
        <p:spPr>
          <a:xfrm>
            <a:off x="3733665" y="3340810"/>
            <a:ext cx="356400" cy="39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1</a:t>
            </a:r>
            <a:endParaRPr sz="1800">
              <a:solidFill>
                <a:srgbClr val="000000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129" name="Google Shape;1129;p73"/>
          <p:cNvSpPr txBox="1"/>
          <p:nvPr/>
        </p:nvSpPr>
        <p:spPr>
          <a:xfrm>
            <a:off x="4651825" y="2808887"/>
            <a:ext cx="356400" cy="39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600">
                <a:latin typeface="Lexend"/>
                <a:ea typeface="Lexend"/>
                <a:cs typeface="Lexend"/>
                <a:sym typeface="Lexend"/>
              </a:rPr>
              <a:t>0</a:t>
            </a:r>
            <a:endParaRPr sz="2600">
              <a:solidFill>
                <a:srgbClr val="000000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130" name="Google Shape;1130;p73"/>
          <p:cNvSpPr txBox="1"/>
          <p:nvPr/>
        </p:nvSpPr>
        <p:spPr>
          <a:xfrm>
            <a:off x="4194625" y="2808887"/>
            <a:ext cx="356400" cy="39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600">
                <a:latin typeface="Lexend"/>
                <a:ea typeface="Lexend"/>
                <a:cs typeface="Lexend"/>
                <a:sym typeface="Lexend"/>
              </a:rPr>
              <a:t>6</a:t>
            </a:r>
            <a:endParaRPr sz="2600">
              <a:solidFill>
                <a:srgbClr val="000000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131" name="Google Shape;1131;p73"/>
          <p:cNvSpPr/>
          <p:nvPr/>
        </p:nvSpPr>
        <p:spPr>
          <a:xfrm>
            <a:off x="4176448" y="1642139"/>
            <a:ext cx="405300" cy="985200"/>
          </a:xfrm>
          <a:prstGeom prst="roundRect">
            <a:avLst>
              <a:gd name="adj" fmla="val 16667"/>
            </a:avLst>
          </a:prstGeom>
          <a:noFill/>
          <a:ln w="38100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132" name="Google Shape;1132;p73"/>
          <p:cNvSpPr/>
          <p:nvPr/>
        </p:nvSpPr>
        <p:spPr>
          <a:xfrm>
            <a:off x="3719250" y="3311343"/>
            <a:ext cx="405300" cy="382800"/>
          </a:xfrm>
          <a:prstGeom prst="roundRect">
            <a:avLst>
              <a:gd name="adj" fmla="val 16667"/>
            </a:avLst>
          </a:prstGeom>
          <a:noFill/>
          <a:ln w="38100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133" name="Google Shape;1133;p73"/>
          <p:cNvSpPr txBox="1"/>
          <p:nvPr/>
        </p:nvSpPr>
        <p:spPr>
          <a:xfrm>
            <a:off x="3738922" y="2808887"/>
            <a:ext cx="356400" cy="39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600">
                <a:latin typeface="Lexend"/>
                <a:ea typeface="Lexend"/>
                <a:cs typeface="Lexend"/>
                <a:sym typeface="Lexend"/>
              </a:rPr>
              <a:t>5</a:t>
            </a:r>
            <a:endParaRPr sz="2600">
              <a:solidFill>
                <a:srgbClr val="000000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134" name="Google Shape;1134;p73"/>
          <p:cNvSpPr txBox="1"/>
          <p:nvPr/>
        </p:nvSpPr>
        <p:spPr>
          <a:xfrm>
            <a:off x="4190865" y="3340810"/>
            <a:ext cx="356400" cy="39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1</a:t>
            </a:r>
            <a:endParaRPr sz="1800">
              <a:solidFill>
                <a:srgbClr val="000000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135" name="Google Shape;1135;p73"/>
          <p:cNvSpPr/>
          <p:nvPr/>
        </p:nvSpPr>
        <p:spPr>
          <a:xfrm>
            <a:off x="4176450" y="3311343"/>
            <a:ext cx="405300" cy="382800"/>
          </a:xfrm>
          <a:prstGeom prst="roundRect">
            <a:avLst>
              <a:gd name="adj" fmla="val 16667"/>
            </a:avLst>
          </a:prstGeom>
          <a:noFill/>
          <a:ln w="38100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136" name="Google Shape;1136;p73"/>
          <p:cNvSpPr txBox="1"/>
          <p:nvPr/>
        </p:nvSpPr>
        <p:spPr>
          <a:xfrm>
            <a:off x="3733665" y="2197810"/>
            <a:ext cx="356400" cy="39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600">
                <a:latin typeface="Lexend"/>
                <a:ea typeface="Lexend"/>
                <a:cs typeface="Lexend"/>
                <a:sym typeface="Lexend"/>
              </a:rPr>
              <a:t>2</a:t>
            </a:r>
            <a:endParaRPr sz="2600">
              <a:solidFill>
                <a:srgbClr val="000000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137" name="Google Shape;1137;p73"/>
          <p:cNvSpPr txBox="1"/>
          <p:nvPr/>
        </p:nvSpPr>
        <p:spPr>
          <a:xfrm>
            <a:off x="3733665" y="1664410"/>
            <a:ext cx="356400" cy="39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600">
                <a:latin typeface="Lexend"/>
                <a:ea typeface="Lexend"/>
                <a:cs typeface="Lexend"/>
                <a:sym typeface="Lexend"/>
              </a:rPr>
              <a:t>2</a:t>
            </a:r>
            <a:endParaRPr sz="2600">
              <a:solidFill>
                <a:srgbClr val="000000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138" name="Google Shape;1138;p73"/>
          <p:cNvSpPr/>
          <p:nvPr/>
        </p:nvSpPr>
        <p:spPr>
          <a:xfrm>
            <a:off x="3719248" y="1642139"/>
            <a:ext cx="405300" cy="985200"/>
          </a:xfrm>
          <a:prstGeom prst="roundRect">
            <a:avLst>
              <a:gd name="adj" fmla="val 16667"/>
            </a:avLst>
          </a:prstGeom>
          <a:noFill/>
          <a:ln w="38100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7" name="Google Shape;1677;p87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443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10160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</a:pPr>
            <a:r>
              <a:rPr lang="en-GB" sz="2000" dirty="0"/>
              <a:t>Calculate the missing digits. </a:t>
            </a:r>
            <a:endParaRPr sz="2000" dirty="0"/>
          </a:p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endParaRPr sz="2000" dirty="0"/>
          </a:p>
        </p:txBody>
      </p:sp>
      <p:sp>
        <p:nvSpPr>
          <p:cNvPr id="1678" name="Google Shape;1678;p87"/>
          <p:cNvSpPr txBox="1">
            <a:spLocks noGrp="1"/>
          </p:cNvSpPr>
          <p:nvPr>
            <p:ph type="title"/>
          </p:nvPr>
        </p:nvSpPr>
        <p:spPr>
          <a:xfrm>
            <a:off x="1194465" y="75963"/>
            <a:ext cx="6855300" cy="382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Problem solving with regrouping</a:t>
            </a:r>
            <a:endParaRPr sz="1600" dirty="0"/>
          </a:p>
        </p:txBody>
      </p:sp>
      <p:sp>
        <p:nvSpPr>
          <p:cNvPr id="1679" name="Google Shape;1679;p87"/>
          <p:cNvSpPr txBox="1">
            <a:spLocks noGrp="1"/>
          </p:cNvSpPr>
          <p:nvPr>
            <p:ph type="body" idx="1"/>
          </p:nvPr>
        </p:nvSpPr>
        <p:spPr>
          <a:xfrm>
            <a:off x="324000" y="1597500"/>
            <a:ext cx="405300" cy="443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/>
              <a:t>a) </a:t>
            </a:r>
            <a:endParaRPr/>
          </a:p>
        </p:txBody>
      </p:sp>
      <p:sp>
        <p:nvSpPr>
          <p:cNvPr id="1680" name="Google Shape;1680;p87"/>
          <p:cNvSpPr txBox="1">
            <a:spLocks noGrp="1"/>
          </p:cNvSpPr>
          <p:nvPr>
            <p:ph type="body" idx="1"/>
          </p:nvPr>
        </p:nvSpPr>
        <p:spPr>
          <a:xfrm>
            <a:off x="3143400" y="1597500"/>
            <a:ext cx="405300" cy="443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/>
              <a:t>b) </a:t>
            </a:r>
            <a:endParaRPr/>
          </a:p>
        </p:txBody>
      </p:sp>
      <p:sp>
        <p:nvSpPr>
          <p:cNvPr id="1681" name="Google Shape;1681;p87"/>
          <p:cNvSpPr txBox="1">
            <a:spLocks noGrp="1"/>
          </p:cNvSpPr>
          <p:nvPr>
            <p:ph type="body" idx="1"/>
          </p:nvPr>
        </p:nvSpPr>
        <p:spPr>
          <a:xfrm>
            <a:off x="6039000" y="1597500"/>
            <a:ext cx="405300" cy="443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/>
              <a:t>c) </a:t>
            </a:r>
            <a:endParaRPr/>
          </a:p>
        </p:txBody>
      </p:sp>
      <p:sp>
        <p:nvSpPr>
          <p:cNvPr id="1682" name="Google Shape;1682;p87"/>
          <p:cNvSpPr txBox="1"/>
          <p:nvPr/>
        </p:nvSpPr>
        <p:spPr>
          <a:xfrm>
            <a:off x="1299025" y="2732687"/>
            <a:ext cx="356400" cy="39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600">
              <a:solidFill>
                <a:srgbClr val="000000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683" name="Google Shape;1683;p87"/>
          <p:cNvSpPr txBox="1"/>
          <p:nvPr/>
        </p:nvSpPr>
        <p:spPr>
          <a:xfrm>
            <a:off x="1756225" y="2732687"/>
            <a:ext cx="356400" cy="39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600">
              <a:solidFill>
                <a:srgbClr val="000000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cxnSp>
        <p:nvCxnSpPr>
          <p:cNvPr id="1684" name="Google Shape;1684;p87"/>
          <p:cNvCxnSpPr/>
          <p:nvPr/>
        </p:nvCxnSpPr>
        <p:spPr>
          <a:xfrm>
            <a:off x="858700" y="2623550"/>
            <a:ext cx="1348200" cy="0"/>
          </a:xfrm>
          <a:prstGeom prst="straightConnector1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1685" name="Google Shape;1685;p87"/>
          <p:cNvCxnSpPr/>
          <p:nvPr/>
        </p:nvCxnSpPr>
        <p:spPr>
          <a:xfrm>
            <a:off x="858700" y="3224625"/>
            <a:ext cx="1348200" cy="0"/>
          </a:xfrm>
          <a:prstGeom prst="straightConnector1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686" name="Google Shape;1686;p87"/>
          <p:cNvSpPr txBox="1"/>
          <p:nvPr/>
        </p:nvSpPr>
        <p:spPr>
          <a:xfrm>
            <a:off x="1299025" y="1589687"/>
            <a:ext cx="356400" cy="39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600">
              <a:solidFill>
                <a:srgbClr val="000000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1687" name="Google Shape;1687;p87"/>
          <p:cNvSpPr txBox="1"/>
          <p:nvPr/>
        </p:nvSpPr>
        <p:spPr>
          <a:xfrm>
            <a:off x="435475" y="2083924"/>
            <a:ext cx="388500" cy="44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6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+</a:t>
            </a:r>
            <a:endParaRPr sz="2600">
              <a:solidFill>
                <a:srgbClr val="000000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688" name="Google Shape;1688;p87"/>
          <p:cNvSpPr txBox="1"/>
          <p:nvPr/>
        </p:nvSpPr>
        <p:spPr>
          <a:xfrm>
            <a:off x="1756225" y="1589687"/>
            <a:ext cx="356400" cy="39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600">
              <a:solidFill>
                <a:srgbClr val="000000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1689" name="Google Shape;1689;p87"/>
          <p:cNvSpPr txBox="1"/>
          <p:nvPr/>
        </p:nvSpPr>
        <p:spPr>
          <a:xfrm>
            <a:off x="1299025" y="2123087"/>
            <a:ext cx="356400" cy="39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600">
              <a:solidFill>
                <a:srgbClr val="000000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1690" name="Google Shape;1690;p87"/>
          <p:cNvSpPr txBox="1"/>
          <p:nvPr/>
        </p:nvSpPr>
        <p:spPr>
          <a:xfrm>
            <a:off x="1756225" y="2123087"/>
            <a:ext cx="356400" cy="39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600">
              <a:solidFill>
                <a:srgbClr val="000000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1691" name="Google Shape;1691;p87"/>
          <p:cNvSpPr txBox="1"/>
          <p:nvPr/>
        </p:nvSpPr>
        <p:spPr>
          <a:xfrm>
            <a:off x="1758738" y="2122796"/>
            <a:ext cx="356400" cy="391200"/>
          </a:xfrm>
          <a:prstGeom prst="rect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600">
              <a:solidFill>
                <a:srgbClr val="000000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1692" name="Google Shape;1692;p87"/>
          <p:cNvSpPr txBox="1"/>
          <p:nvPr/>
        </p:nvSpPr>
        <p:spPr>
          <a:xfrm>
            <a:off x="1752465" y="1588210"/>
            <a:ext cx="356400" cy="39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600">
                <a:latin typeface="Lexend"/>
                <a:ea typeface="Lexend"/>
                <a:cs typeface="Lexend"/>
                <a:sym typeface="Lexend"/>
              </a:rPr>
              <a:t>6</a:t>
            </a:r>
            <a:endParaRPr sz="2600">
              <a:solidFill>
                <a:srgbClr val="000000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693" name="Google Shape;1693;p87"/>
          <p:cNvSpPr txBox="1"/>
          <p:nvPr/>
        </p:nvSpPr>
        <p:spPr>
          <a:xfrm>
            <a:off x="1295265" y="1588210"/>
            <a:ext cx="356400" cy="391200"/>
          </a:xfrm>
          <a:prstGeom prst="rect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600">
              <a:solidFill>
                <a:srgbClr val="000000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1694" name="Google Shape;1694;p87"/>
          <p:cNvSpPr txBox="1"/>
          <p:nvPr/>
        </p:nvSpPr>
        <p:spPr>
          <a:xfrm>
            <a:off x="838065" y="3264610"/>
            <a:ext cx="356400" cy="39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1</a:t>
            </a:r>
            <a:endParaRPr sz="1800">
              <a:solidFill>
                <a:srgbClr val="000000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695" name="Google Shape;1695;p87"/>
          <p:cNvSpPr txBox="1"/>
          <p:nvPr/>
        </p:nvSpPr>
        <p:spPr>
          <a:xfrm>
            <a:off x="1756225" y="2732687"/>
            <a:ext cx="356400" cy="39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600">
                <a:latin typeface="Lexend"/>
                <a:ea typeface="Lexend"/>
                <a:cs typeface="Lexend"/>
                <a:sym typeface="Lexend"/>
              </a:rPr>
              <a:t>1</a:t>
            </a:r>
            <a:endParaRPr sz="2600">
              <a:solidFill>
                <a:srgbClr val="000000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696" name="Google Shape;1696;p87"/>
          <p:cNvSpPr txBox="1"/>
          <p:nvPr/>
        </p:nvSpPr>
        <p:spPr>
          <a:xfrm>
            <a:off x="1299025" y="2732687"/>
            <a:ext cx="356400" cy="39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600">
                <a:latin typeface="Lexend"/>
                <a:ea typeface="Lexend"/>
                <a:cs typeface="Lexend"/>
                <a:sym typeface="Lexend"/>
              </a:rPr>
              <a:t>1</a:t>
            </a:r>
            <a:endParaRPr sz="2600">
              <a:solidFill>
                <a:srgbClr val="000000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697" name="Google Shape;1697;p87"/>
          <p:cNvSpPr txBox="1"/>
          <p:nvPr/>
        </p:nvSpPr>
        <p:spPr>
          <a:xfrm>
            <a:off x="843322" y="2732687"/>
            <a:ext cx="356400" cy="39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600">
                <a:latin typeface="Lexend"/>
                <a:ea typeface="Lexend"/>
                <a:cs typeface="Lexend"/>
                <a:sym typeface="Lexend"/>
              </a:rPr>
              <a:t>3</a:t>
            </a:r>
            <a:endParaRPr sz="2600">
              <a:solidFill>
                <a:srgbClr val="000000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698" name="Google Shape;1698;p87"/>
          <p:cNvSpPr txBox="1"/>
          <p:nvPr/>
        </p:nvSpPr>
        <p:spPr>
          <a:xfrm>
            <a:off x="1295265" y="3264610"/>
            <a:ext cx="356400" cy="39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1</a:t>
            </a:r>
            <a:endParaRPr sz="1800">
              <a:solidFill>
                <a:srgbClr val="000000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699" name="Google Shape;1699;p87"/>
          <p:cNvSpPr txBox="1"/>
          <p:nvPr/>
        </p:nvSpPr>
        <p:spPr>
          <a:xfrm>
            <a:off x="838065" y="2121610"/>
            <a:ext cx="356400" cy="39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600">
                <a:latin typeface="Lexend"/>
                <a:ea typeface="Lexend"/>
                <a:cs typeface="Lexend"/>
                <a:sym typeface="Lexend"/>
              </a:rPr>
              <a:t>1</a:t>
            </a:r>
            <a:endParaRPr sz="2600">
              <a:solidFill>
                <a:srgbClr val="000000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700" name="Google Shape;1700;p87"/>
          <p:cNvSpPr txBox="1"/>
          <p:nvPr/>
        </p:nvSpPr>
        <p:spPr>
          <a:xfrm>
            <a:off x="838065" y="1588210"/>
            <a:ext cx="356400" cy="39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600">
                <a:latin typeface="Lexend"/>
                <a:ea typeface="Lexend"/>
                <a:cs typeface="Lexend"/>
                <a:sym typeface="Lexend"/>
              </a:rPr>
              <a:t>1</a:t>
            </a:r>
            <a:endParaRPr sz="2600">
              <a:solidFill>
                <a:srgbClr val="000000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701" name="Google Shape;1701;p87"/>
          <p:cNvSpPr txBox="1"/>
          <p:nvPr/>
        </p:nvSpPr>
        <p:spPr>
          <a:xfrm>
            <a:off x="1295265" y="2121610"/>
            <a:ext cx="356400" cy="39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600">
                <a:latin typeface="Lexend"/>
                <a:ea typeface="Lexend"/>
                <a:cs typeface="Lexend"/>
                <a:sym typeface="Lexend"/>
              </a:rPr>
              <a:t>4</a:t>
            </a:r>
            <a:endParaRPr sz="2600">
              <a:solidFill>
                <a:srgbClr val="000000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702" name="Google Shape;1702;p87"/>
          <p:cNvSpPr txBox="1"/>
          <p:nvPr/>
        </p:nvSpPr>
        <p:spPr>
          <a:xfrm>
            <a:off x="7242625" y="2732687"/>
            <a:ext cx="356400" cy="39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600">
              <a:solidFill>
                <a:srgbClr val="000000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703" name="Google Shape;1703;p87"/>
          <p:cNvSpPr txBox="1"/>
          <p:nvPr/>
        </p:nvSpPr>
        <p:spPr>
          <a:xfrm>
            <a:off x="7699825" y="2732687"/>
            <a:ext cx="356400" cy="39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600">
              <a:solidFill>
                <a:srgbClr val="000000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cxnSp>
        <p:nvCxnSpPr>
          <p:cNvPr id="1704" name="Google Shape;1704;p87"/>
          <p:cNvCxnSpPr/>
          <p:nvPr/>
        </p:nvCxnSpPr>
        <p:spPr>
          <a:xfrm>
            <a:off x="6802300" y="2623550"/>
            <a:ext cx="1348200" cy="0"/>
          </a:xfrm>
          <a:prstGeom prst="straightConnector1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1705" name="Google Shape;1705;p87"/>
          <p:cNvCxnSpPr/>
          <p:nvPr/>
        </p:nvCxnSpPr>
        <p:spPr>
          <a:xfrm>
            <a:off x="6802300" y="3224625"/>
            <a:ext cx="1348200" cy="0"/>
          </a:xfrm>
          <a:prstGeom prst="straightConnector1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706" name="Google Shape;1706;p87"/>
          <p:cNvSpPr txBox="1"/>
          <p:nvPr/>
        </p:nvSpPr>
        <p:spPr>
          <a:xfrm>
            <a:off x="7242625" y="1589687"/>
            <a:ext cx="356400" cy="39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600">
              <a:solidFill>
                <a:srgbClr val="000000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1707" name="Google Shape;1707;p87"/>
          <p:cNvSpPr txBox="1"/>
          <p:nvPr/>
        </p:nvSpPr>
        <p:spPr>
          <a:xfrm>
            <a:off x="6379075" y="2083924"/>
            <a:ext cx="388500" cy="44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6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+</a:t>
            </a:r>
            <a:endParaRPr sz="2600">
              <a:solidFill>
                <a:srgbClr val="000000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708" name="Google Shape;1708;p87"/>
          <p:cNvSpPr txBox="1"/>
          <p:nvPr/>
        </p:nvSpPr>
        <p:spPr>
          <a:xfrm>
            <a:off x="7699825" y="1589687"/>
            <a:ext cx="356400" cy="39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600">
              <a:solidFill>
                <a:srgbClr val="000000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1709" name="Google Shape;1709;p87"/>
          <p:cNvSpPr txBox="1"/>
          <p:nvPr/>
        </p:nvSpPr>
        <p:spPr>
          <a:xfrm>
            <a:off x="7242625" y="2123087"/>
            <a:ext cx="356400" cy="39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600">
              <a:solidFill>
                <a:srgbClr val="000000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1710" name="Google Shape;1710;p87"/>
          <p:cNvSpPr txBox="1"/>
          <p:nvPr/>
        </p:nvSpPr>
        <p:spPr>
          <a:xfrm>
            <a:off x="7699825" y="2123087"/>
            <a:ext cx="356400" cy="39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600">
              <a:solidFill>
                <a:srgbClr val="000000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1711" name="Google Shape;1711;p87"/>
          <p:cNvSpPr txBox="1"/>
          <p:nvPr/>
        </p:nvSpPr>
        <p:spPr>
          <a:xfrm>
            <a:off x="7702338" y="2122796"/>
            <a:ext cx="356400" cy="391200"/>
          </a:xfrm>
          <a:prstGeom prst="rect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600">
              <a:solidFill>
                <a:srgbClr val="000000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1712" name="Google Shape;1712;p87"/>
          <p:cNvSpPr txBox="1"/>
          <p:nvPr/>
        </p:nvSpPr>
        <p:spPr>
          <a:xfrm>
            <a:off x="7696065" y="1588210"/>
            <a:ext cx="356400" cy="39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600">
                <a:latin typeface="Lexend"/>
                <a:ea typeface="Lexend"/>
                <a:cs typeface="Lexend"/>
                <a:sym typeface="Lexend"/>
              </a:rPr>
              <a:t>9</a:t>
            </a:r>
            <a:endParaRPr sz="2600">
              <a:solidFill>
                <a:srgbClr val="000000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713" name="Google Shape;1713;p87"/>
          <p:cNvSpPr txBox="1"/>
          <p:nvPr/>
        </p:nvSpPr>
        <p:spPr>
          <a:xfrm>
            <a:off x="7238865" y="1588210"/>
            <a:ext cx="356400" cy="391200"/>
          </a:xfrm>
          <a:prstGeom prst="rect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600">
              <a:solidFill>
                <a:srgbClr val="000000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1714" name="Google Shape;1714;p87"/>
          <p:cNvSpPr txBox="1"/>
          <p:nvPr/>
        </p:nvSpPr>
        <p:spPr>
          <a:xfrm>
            <a:off x="6781665" y="3264610"/>
            <a:ext cx="356400" cy="39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1</a:t>
            </a:r>
            <a:endParaRPr sz="1800">
              <a:solidFill>
                <a:srgbClr val="000000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715" name="Google Shape;1715;p87"/>
          <p:cNvSpPr txBox="1"/>
          <p:nvPr/>
        </p:nvSpPr>
        <p:spPr>
          <a:xfrm>
            <a:off x="7699825" y="2732687"/>
            <a:ext cx="356400" cy="39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600">
                <a:latin typeface="Lexend"/>
                <a:ea typeface="Lexend"/>
                <a:cs typeface="Lexend"/>
                <a:sym typeface="Lexend"/>
              </a:rPr>
              <a:t>2</a:t>
            </a:r>
            <a:endParaRPr sz="2600">
              <a:solidFill>
                <a:srgbClr val="000000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716" name="Google Shape;1716;p87"/>
          <p:cNvSpPr txBox="1"/>
          <p:nvPr/>
        </p:nvSpPr>
        <p:spPr>
          <a:xfrm>
            <a:off x="7242625" y="2732687"/>
            <a:ext cx="356400" cy="39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600">
                <a:latin typeface="Lexend"/>
                <a:ea typeface="Lexend"/>
                <a:cs typeface="Lexend"/>
                <a:sym typeface="Lexend"/>
              </a:rPr>
              <a:t>6</a:t>
            </a:r>
            <a:endParaRPr sz="2600">
              <a:solidFill>
                <a:srgbClr val="000000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717" name="Google Shape;1717;p87"/>
          <p:cNvSpPr txBox="1"/>
          <p:nvPr/>
        </p:nvSpPr>
        <p:spPr>
          <a:xfrm>
            <a:off x="6786922" y="2732687"/>
            <a:ext cx="356400" cy="39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600">
                <a:latin typeface="Lexend"/>
                <a:ea typeface="Lexend"/>
                <a:cs typeface="Lexend"/>
                <a:sym typeface="Lexend"/>
              </a:rPr>
              <a:t>7</a:t>
            </a:r>
            <a:endParaRPr sz="2600">
              <a:solidFill>
                <a:srgbClr val="000000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718" name="Google Shape;1718;p87"/>
          <p:cNvSpPr txBox="1"/>
          <p:nvPr/>
        </p:nvSpPr>
        <p:spPr>
          <a:xfrm>
            <a:off x="7238865" y="3264610"/>
            <a:ext cx="356400" cy="39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1</a:t>
            </a:r>
            <a:endParaRPr sz="1800">
              <a:solidFill>
                <a:srgbClr val="000000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719" name="Google Shape;1719;p87"/>
          <p:cNvSpPr txBox="1"/>
          <p:nvPr/>
        </p:nvSpPr>
        <p:spPr>
          <a:xfrm>
            <a:off x="6781665" y="2121610"/>
            <a:ext cx="356400" cy="391200"/>
          </a:xfrm>
          <a:prstGeom prst="rect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600">
              <a:solidFill>
                <a:srgbClr val="000000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1720" name="Google Shape;1720;p87"/>
          <p:cNvSpPr txBox="1"/>
          <p:nvPr/>
        </p:nvSpPr>
        <p:spPr>
          <a:xfrm>
            <a:off x="6781665" y="1588210"/>
            <a:ext cx="356400" cy="39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600">
                <a:latin typeface="Lexend"/>
                <a:ea typeface="Lexend"/>
                <a:cs typeface="Lexend"/>
                <a:sym typeface="Lexend"/>
              </a:rPr>
              <a:t>1</a:t>
            </a:r>
            <a:endParaRPr sz="2600">
              <a:solidFill>
                <a:srgbClr val="000000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721" name="Google Shape;1721;p87"/>
          <p:cNvSpPr txBox="1"/>
          <p:nvPr/>
        </p:nvSpPr>
        <p:spPr>
          <a:xfrm>
            <a:off x="7238865" y="2121610"/>
            <a:ext cx="356400" cy="39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600">
                <a:latin typeface="Lexend"/>
                <a:ea typeface="Lexend"/>
                <a:cs typeface="Lexend"/>
                <a:sym typeface="Lexend"/>
              </a:rPr>
              <a:t>6</a:t>
            </a:r>
            <a:endParaRPr sz="2600">
              <a:solidFill>
                <a:srgbClr val="000000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722" name="Google Shape;1722;p87"/>
          <p:cNvSpPr txBox="1"/>
          <p:nvPr/>
        </p:nvSpPr>
        <p:spPr>
          <a:xfrm>
            <a:off x="4270825" y="2732687"/>
            <a:ext cx="356400" cy="39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600">
              <a:solidFill>
                <a:srgbClr val="000000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723" name="Google Shape;1723;p87"/>
          <p:cNvSpPr txBox="1"/>
          <p:nvPr/>
        </p:nvSpPr>
        <p:spPr>
          <a:xfrm>
            <a:off x="4728025" y="2732687"/>
            <a:ext cx="356400" cy="39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600">
              <a:solidFill>
                <a:srgbClr val="000000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cxnSp>
        <p:nvCxnSpPr>
          <p:cNvPr id="1724" name="Google Shape;1724;p87"/>
          <p:cNvCxnSpPr/>
          <p:nvPr/>
        </p:nvCxnSpPr>
        <p:spPr>
          <a:xfrm>
            <a:off x="3830500" y="2623550"/>
            <a:ext cx="1348200" cy="0"/>
          </a:xfrm>
          <a:prstGeom prst="straightConnector1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1725" name="Google Shape;1725;p87"/>
          <p:cNvCxnSpPr/>
          <p:nvPr/>
        </p:nvCxnSpPr>
        <p:spPr>
          <a:xfrm>
            <a:off x="3830500" y="3224625"/>
            <a:ext cx="1348200" cy="0"/>
          </a:xfrm>
          <a:prstGeom prst="straightConnector1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726" name="Google Shape;1726;p87"/>
          <p:cNvSpPr txBox="1"/>
          <p:nvPr/>
        </p:nvSpPr>
        <p:spPr>
          <a:xfrm>
            <a:off x="4270825" y="1589687"/>
            <a:ext cx="356400" cy="39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600">
              <a:solidFill>
                <a:srgbClr val="000000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727" name="Google Shape;1727;p87"/>
          <p:cNvSpPr txBox="1"/>
          <p:nvPr/>
        </p:nvSpPr>
        <p:spPr>
          <a:xfrm>
            <a:off x="3407275" y="2083924"/>
            <a:ext cx="388500" cy="44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6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+</a:t>
            </a:r>
            <a:endParaRPr sz="2600">
              <a:solidFill>
                <a:srgbClr val="000000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728" name="Google Shape;1728;p87"/>
          <p:cNvSpPr txBox="1"/>
          <p:nvPr/>
        </p:nvSpPr>
        <p:spPr>
          <a:xfrm>
            <a:off x="4728025" y="1589687"/>
            <a:ext cx="356400" cy="39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600">
              <a:solidFill>
                <a:srgbClr val="000000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729" name="Google Shape;1729;p87"/>
          <p:cNvSpPr txBox="1"/>
          <p:nvPr/>
        </p:nvSpPr>
        <p:spPr>
          <a:xfrm>
            <a:off x="4270825" y="2123087"/>
            <a:ext cx="356400" cy="39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600">
              <a:solidFill>
                <a:srgbClr val="000000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730" name="Google Shape;1730;p87"/>
          <p:cNvSpPr txBox="1"/>
          <p:nvPr/>
        </p:nvSpPr>
        <p:spPr>
          <a:xfrm>
            <a:off x="4728025" y="2123087"/>
            <a:ext cx="356400" cy="39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600">
              <a:solidFill>
                <a:srgbClr val="000000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731" name="Google Shape;1731;p87"/>
          <p:cNvSpPr txBox="1"/>
          <p:nvPr/>
        </p:nvSpPr>
        <p:spPr>
          <a:xfrm>
            <a:off x="4730538" y="2122796"/>
            <a:ext cx="356400" cy="39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600">
                <a:latin typeface="Lexend"/>
                <a:ea typeface="Lexend"/>
                <a:cs typeface="Lexend"/>
                <a:sym typeface="Lexend"/>
              </a:rPr>
              <a:t>2</a:t>
            </a:r>
            <a:endParaRPr sz="2600">
              <a:solidFill>
                <a:srgbClr val="000000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732" name="Google Shape;1732;p87"/>
          <p:cNvSpPr txBox="1"/>
          <p:nvPr/>
        </p:nvSpPr>
        <p:spPr>
          <a:xfrm>
            <a:off x="4724265" y="1588210"/>
            <a:ext cx="356400" cy="391200"/>
          </a:xfrm>
          <a:prstGeom prst="rect">
            <a:avLst/>
          </a:prstGeom>
          <a:noFill/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600"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1733" name="Google Shape;1733;p87"/>
          <p:cNvSpPr txBox="1"/>
          <p:nvPr/>
        </p:nvSpPr>
        <p:spPr>
          <a:xfrm>
            <a:off x="4267065" y="1588210"/>
            <a:ext cx="356400" cy="39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600">
                <a:latin typeface="Lexend"/>
                <a:ea typeface="Lexend"/>
                <a:cs typeface="Lexend"/>
                <a:sym typeface="Lexend"/>
              </a:rPr>
              <a:t>7</a:t>
            </a:r>
            <a:endParaRPr sz="2600">
              <a:solidFill>
                <a:srgbClr val="000000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734" name="Google Shape;1734;p87"/>
          <p:cNvSpPr txBox="1"/>
          <p:nvPr/>
        </p:nvSpPr>
        <p:spPr>
          <a:xfrm>
            <a:off x="3809865" y="3264610"/>
            <a:ext cx="356400" cy="39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1</a:t>
            </a:r>
            <a:endParaRPr sz="1800">
              <a:solidFill>
                <a:srgbClr val="000000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735" name="Google Shape;1735;p87"/>
          <p:cNvSpPr txBox="1"/>
          <p:nvPr/>
        </p:nvSpPr>
        <p:spPr>
          <a:xfrm>
            <a:off x="4728025" y="2732687"/>
            <a:ext cx="356400" cy="39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600">
                <a:latin typeface="Lexend"/>
                <a:ea typeface="Lexend"/>
                <a:cs typeface="Lexend"/>
                <a:sym typeface="Lexend"/>
              </a:rPr>
              <a:t>0</a:t>
            </a:r>
            <a:endParaRPr sz="2600">
              <a:solidFill>
                <a:srgbClr val="000000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736" name="Google Shape;1736;p87"/>
          <p:cNvSpPr txBox="1"/>
          <p:nvPr/>
        </p:nvSpPr>
        <p:spPr>
          <a:xfrm>
            <a:off x="4270825" y="2732687"/>
            <a:ext cx="356400" cy="39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600">
                <a:latin typeface="Lexend"/>
                <a:ea typeface="Lexend"/>
                <a:cs typeface="Lexend"/>
                <a:sym typeface="Lexend"/>
              </a:rPr>
              <a:t>5</a:t>
            </a:r>
            <a:endParaRPr sz="2600">
              <a:solidFill>
                <a:srgbClr val="000000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737" name="Google Shape;1737;p87"/>
          <p:cNvSpPr txBox="1"/>
          <p:nvPr/>
        </p:nvSpPr>
        <p:spPr>
          <a:xfrm>
            <a:off x="3815122" y="2732687"/>
            <a:ext cx="356400" cy="39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600">
                <a:latin typeface="Lexend"/>
                <a:ea typeface="Lexend"/>
                <a:cs typeface="Lexend"/>
                <a:sym typeface="Lexend"/>
              </a:rPr>
              <a:t>4</a:t>
            </a:r>
            <a:endParaRPr sz="2600">
              <a:solidFill>
                <a:srgbClr val="000000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738" name="Google Shape;1738;p87"/>
          <p:cNvSpPr txBox="1"/>
          <p:nvPr/>
        </p:nvSpPr>
        <p:spPr>
          <a:xfrm>
            <a:off x="4267065" y="3264610"/>
            <a:ext cx="356400" cy="39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1</a:t>
            </a:r>
            <a:endParaRPr sz="1800">
              <a:solidFill>
                <a:srgbClr val="000000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739" name="Google Shape;1739;p87"/>
          <p:cNvSpPr txBox="1"/>
          <p:nvPr/>
        </p:nvSpPr>
        <p:spPr>
          <a:xfrm>
            <a:off x="3809865" y="2121610"/>
            <a:ext cx="356400" cy="39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600">
                <a:latin typeface="Lexend"/>
                <a:ea typeface="Lexend"/>
                <a:cs typeface="Lexend"/>
                <a:sym typeface="Lexend"/>
              </a:rPr>
              <a:t>1</a:t>
            </a:r>
            <a:endParaRPr sz="2600">
              <a:solidFill>
                <a:srgbClr val="000000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740" name="Google Shape;1740;p87"/>
          <p:cNvSpPr txBox="1"/>
          <p:nvPr/>
        </p:nvSpPr>
        <p:spPr>
          <a:xfrm>
            <a:off x="3809865" y="1588210"/>
            <a:ext cx="356400" cy="39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600">
                <a:latin typeface="Lexend"/>
                <a:ea typeface="Lexend"/>
                <a:cs typeface="Lexend"/>
                <a:sym typeface="Lexend"/>
              </a:rPr>
              <a:t>2</a:t>
            </a:r>
            <a:endParaRPr sz="2600">
              <a:solidFill>
                <a:srgbClr val="000000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741" name="Google Shape;1741;p87"/>
          <p:cNvSpPr txBox="1"/>
          <p:nvPr/>
        </p:nvSpPr>
        <p:spPr>
          <a:xfrm>
            <a:off x="4267065" y="2121610"/>
            <a:ext cx="356400" cy="391200"/>
          </a:xfrm>
          <a:prstGeom prst="rect">
            <a:avLst/>
          </a:prstGeom>
          <a:noFill/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600">
              <a:solidFill>
                <a:srgbClr val="000000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1742" name="Google Shape;1742;p87"/>
          <p:cNvSpPr txBox="1"/>
          <p:nvPr/>
        </p:nvSpPr>
        <p:spPr>
          <a:xfrm>
            <a:off x="324000" y="3948925"/>
            <a:ext cx="2603100" cy="39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600" u="sng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___</a:t>
            </a:r>
            <a:r>
              <a:rPr lang="en-GB" sz="2600">
                <a:latin typeface="Lexend"/>
                <a:ea typeface="Lexend"/>
                <a:cs typeface="Lexend"/>
                <a:sym typeface="Lexend"/>
              </a:rPr>
              <a:t> + </a:t>
            </a:r>
            <a:r>
              <a:rPr lang="en-GB" sz="2600" u="sng">
                <a:latin typeface="ABeeZee"/>
                <a:ea typeface="ABeeZee"/>
                <a:cs typeface="ABeeZee"/>
                <a:sym typeface="ABeeZee"/>
              </a:rPr>
              <a:t>___</a:t>
            </a:r>
            <a:r>
              <a:rPr lang="en-GB" sz="2600">
                <a:latin typeface="Lexend"/>
                <a:ea typeface="Lexend"/>
                <a:cs typeface="Lexend"/>
                <a:sym typeface="Lexend"/>
              </a:rPr>
              <a:t> = 311</a:t>
            </a:r>
            <a:endParaRPr sz="2600">
              <a:solidFill>
                <a:srgbClr val="000000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743" name="Google Shape;1743;p87"/>
          <p:cNvSpPr txBox="1"/>
          <p:nvPr/>
        </p:nvSpPr>
        <p:spPr>
          <a:xfrm>
            <a:off x="3219600" y="3948925"/>
            <a:ext cx="2603100" cy="39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600" u="sng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___</a:t>
            </a:r>
            <a:r>
              <a:rPr lang="en-GB" sz="2600">
                <a:latin typeface="Lexend"/>
                <a:ea typeface="Lexend"/>
                <a:cs typeface="Lexend"/>
                <a:sym typeface="Lexend"/>
              </a:rPr>
              <a:t> + </a:t>
            </a:r>
            <a:r>
              <a:rPr lang="en-GB" sz="2600" u="sng">
                <a:latin typeface="ABeeZee"/>
                <a:ea typeface="ABeeZee"/>
                <a:cs typeface="ABeeZee"/>
                <a:sym typeface="ABeeZee"/>
              </a:rPr>
              <a:t>___</a:t>
            </a:r>
            <a:r>
              <a:rPr lang="en-GB" sz="2600">
                <a:latin typeface="Lexend"/>
                <a:ea typeface="Lexend"/>
                <a:cs typeface="Lexend"/>
                <a:sym typeface="Lexend"/>
              </a:rPr>
              <a:t> = 450</a:t>
            </a:r>
            <a:endParaRPr sz="2600">
              <a:solidFill>
                <a:srgbClr val="000000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744" name="Google Shape;1744;p87"/>
          <p:cNvSpPr txBox="1"/>
          <p:nvPr/>
        </p:nvSpPr>
        <p:spPr>
          <a:xfrm>
            <a:off x="6267600" y="3948925"/>
            <a:ext cx="2603100" cy="39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600" u="sng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___</a:t>
            </a:r>
            <a:r>
              <a:rPr lang="en-GB" sz="2600">
                <a:latin typeface="Lexend"/>
                <a:ea typeface="Lexend"/>
                <a:cs typeface="Lexend"/>
                <a:sym typeface="Lexend"/>
              </a:rPr>
              <a:t> + </a:t>
            </a:r>
            <a:r>
              <a:rPr lang="en-GB" sz="2600" u="sng">
                <a:latin typeface="ABeeZee"/>
                <a:ea typeface="ABeeZee"/>
                <a:cs typeface="ABeeZee"/>
                <a:sym typeface="ABeeZee"/>
              </a:rPr>
              <a:t>___</a:t>
            </a:r>
            <a:r>
              <a:rPr lang="en-GB" sz="2600">
                <a:latin typeface="Lexend"/>
                <a:ea typeface="Lexend"/>
                <a:cs typeface="Lexend"/>
                <a:sym typeface="Lexend"/>
              </a:rPr>
              <a:t> = 762</a:t>
            </a:r>
            <a:endParaRPr sz="2600">
              <a:solidFill>
                <a:srgbClr val="000000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5" name="Google Shape;4305;p74"/>
          <p:cNvSpPr txBox="1">
            <a:spLocks noGrp="1"/>
          </p:cNvSpPr>
          <p:nvPr>
            <p:ph type="body" idx="4294967295"/>
          </p:nvPr>
        </p:nvSpPr>
        <p:spPr>
          <a:xfrm>
            <a:off x="324000" y="759300"/>
            <a:ext cx="7966560" cy="66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dirty="0"/>
              <a:t>The children will have learnt column subtraction in Year 3 and 4.</a:t>
            </a:r>
            <a:endParaRPr dirty="0"/>
          </a:p>
        </p:txBody>
      </p:sp>
      <p:sp>
        <p:nvSpPr>
          <p:cNvPr id="4306" name="Google Shape;4306;p74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u="sng" dirty="0"/>
              <a:t>Subtraction</a:t>
            </a:r>
            <a:r>
              <a:rPr lang="en-GB" dirty="0"/>
              <a:t> regrouping in the ones or tens</a:t>
            </a:r>
            <a:endParaRPr dirty="0"/>
          </a:p>
        </p:txBody>
      </p:sp>
      <p:sp>
        <p:nvSpPr>
          <p:cNvPr id="4309" name="Google Shape;4309;p74"/>
          <p:cNvSpPr txBox="1"/>
          <p:nvPr/>
        </p:nvSpPr>
        <p:spPr>
          <a:xfrm>
            <a:off x="4541051" y="2317300"/>
            <a:ext cx="2086200" cy="37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355 − 173 = 182</a:t>
            </a:r>
            <a:endParaRPr sz="20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4310" name="Google Shape;4310;p74"/>
          <p:cNvSpPr txBox="1"/>
          <p:nvPr/>
        </p:nvSpPr>
        <p:spPr>
          <a:xfrm>
            <a:off x="2940324" y="1830475"/>
            <a:ext cx="325800" cy="29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1</a:t>
            </a:r>
            <a:endParaRPr sz="18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4311" name="Google Shape;4311;p74"/>
          <p:cNvSpPr txBox="1"/>
          <p:nvPr/>
        </p:nvSpPr>
        <p:spPr>
          <a:xfrm>
            <a:off x="2699179" y="1830475"/>
            <a:ext cx="325800" cy="29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2</a:t>
            </a:r>
            <a:endParaRPr sz="18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grpSp>
        <p:nvGrpSpPr>
          <p:cNvPr id="4312" name="Google Shape;4312;p74"/>
          <p:cNvGrpSpPr/>
          <p:nvPr/>
        </p:nvGrpSpPr>
        <p:grpSpPr>
          <a:xfrm>
            <a:off x="2140962" y="1989952"/>
            <a:ext cx="1942832" cy="1306225"/>
            <a:chOff x="5662200" y="3132950"/>
            <a:chExt cx="1462425" cy="1306225"/>
          </a:xfrm>
        </p:grpSpPr>
        <p:sp>
          <p:nvSpPr>
            <p:cNvPr id="4313" name="Google Shape;4313;p74"/>
            <p:cNvSpPr txBox="1"/>
            <p:nvPr/>
          </p:nvSpPr>
          <p:spPr>
            <a:xfrm>
              <a:off x="6305025" y="3132950"/>
              <a:ext cx="388500" cy="3651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200">
                  <a:solidFill>
                    <a:schemeClr val="dk1"/>
                  </a:solidFill>
                  <a:latin typeface="Lexend"/>
                  <a:ea typeface="Lexend"/>
                  <a:cs typeface="Lexend"/>
                  <a:sym typeface="Lexend"/>
                </a:rPr>
                <a:t>5</a:t>
              </a:r>
              <a:endParaRPr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  <p:sp>
          <p:nvSpPr>
            <p:cNvPr id="4314" name="Google Shape;4314;p74"/>
            <p:cNvSpPr txBox="1"/>
            <p:nvPr/>
          </p:nvSpPr>
          <p:spPr>
            <a:xfrm>
              <a:off x="6686025" y="3132950"/>
              <a:ext cx="388500" cy="3651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200">
                  <a:solidFill>
                    <a:schemeClr val="dk1"/>
                  </a:solidFill>
                  <a:latin typeface="Lexend"/>
                  <a:ea typeface="Lexend"/>
                  <a:cs typeface="Lexend"/>
                  <a:sym typeface="Lexend"/>
                </a:rPr>
                <a:t>5</a:t>
              </a:r>
              <a:endParaRPr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  <p:sp>
          <p:nvSpPr>
            <p:cNvPr id="4315" name="Google Shape;4315;p74"/>
            <p:cNvSpPr txBox="1"/>
            <p:nvPr/>
          </p:nvSpPr>
          <p:spPr>
            <a:xfrm>
              <a:off x="6305025" y="3566841"/>
              <a:ext cx="388500" cy="3651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200">
                  <a:solidFill>
                    <a:schemeClr val="dk1"/>
                  </a:solidFill>
                  <a:latin typeface="Lexend"/>
                  <a:ea typeface="Lexend"/>
                  <a:cs typeface="Lexend"/>
                  <a:sym typeface="Lexend"/>
                </a:rPr>
                <a:t>7</a:t>
              </a:r>
              <a:endParaRPr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  <p:sp>
          <p:nvSpPr>
            <p:cNvPr id="4316" name="Google Shape;4316;p74"/>
            <p:cNvSpPr txBox="1"/>
            <p:nvPr/>
          </p:nvSpPr>
          <p:spPr>
            <a:xfrm>
              <a:off x="6686025" y="3566841"/>
              <a:ext cx="388500" cy="3651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200">
                  <a:solidFill>
                    <a:schemeClr val="dk1"/>
                  </a:solidFill>
                  <a:latin typeface="Lexend"/>
                  <a:ea typeface="Lexend"/>
                  <a:cs typeface="Lexend"/>
                  <a:sym typeface="Lexend"/>
                </a:rPr>
                <a:t>3</a:t>
              </a:r>
              <a:endParaRPr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  <p:sp>
          <p:nvSpPr>
            <p:cNvPr id="4317" name="Google Shape;4317;p74"/>
            <p:cNvSpPr txBox="1"/>
            <p:nvPr/>
          </p:nvSpPr>
          <p:spPr>
            <a:xfrm>
              <a:off x="5662200" y="3566841"/>
              <a:ext cx="388500" cy="3651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200">
                  <a:solidFill>
                    <a:schemeClr val="dk1"/>
                  </a:solidFill>
                  <a:latin typeface="Lexend"/>
                  <a:ea typeface="Lexend"/>
                  <a:cs typeface="Lexend"/>
                  <a:sym typeface="Lexend"/>
                </a:rPr>
                <a:t>−</a:t>
              </a:r>
              <a:endParaRPr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  <p:cxnSp>
          <p:nvCxnSpPr>
            <p:cNvPr id="4318" name="Google Shape;4318;p74"/>
            <p:cNvCxnSpPr/>
            <p:nvPr/>
          </p:nvCxnSpPr>
          <p:spPr>
            <a:xfrm>
              <a:off x="5924025" y="3974200"/>
              <a:ext cx="1200600" cy="0"/>
            </a:xfrm>
            <a:prstGeom prst="straightConnector1">
              <a:avLst/>
            </a:prstGeom>
            <a:noFill/>
            <a:ln w="38100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4319" name="Google Shape;4319;p74"/>
            <p:cNvCxnSpPr/>
            <p:nvPr/>
          </p:nvCxnSpPr>
          <p:spPr>
            <a:xfrm>
              <a:off x="5924025" y="4439175"/>
              <a:ext cx="1200600" cy="0"/>
            </a:xfrm>
            <a:prstGeom prst="straightConnector1">
              <a:avLst/>
            </a:prstGeom>
            <a:noFill/>
            <a:ln w="38100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sp>
          <p:nvSpPr>
            <p:cNvPr id="4320" name="Google Shape;4320;p74"/>
            <p:cNvSpPr txBox="1"/>
            <p:nvPr/>
          </p:nvSpPr>
          <p:spPr>
            <a:xfrm>
              <a:off x="6305025" y="4024041"/>
              <a:ext cx="388500" cy="3651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200">
                  <a:solidFill>
                    <a:schemeClr val="dk1"/>
                  </a:solidFill>
                  <a:latin typeface="Lexend"/>
                  <a:ea typeface="Lexend"/>
                  <a:cs typeface="Lexend"/>
                  <a:sym typeface="Lexend"/>
                </a:rPr>
                <a:t>8</a:t>
              </a:r>
              <a:endParaRPr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  <p:sp>
          <p:nvSpPr>
            <p:cNvPr id="4321" name="Google Shape;4321;p74"/>
            <p:cNvSpPr txBox="1"/>
            <p:nvPr/>
          </p:nvSpPr>
          <p:spPr>
            <a:xfrm>
              <a:off x="6686025" y="4024041"/>
              <a:ext cx="388500" cy="3651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200">
                  <a:solidFill>
                    <a:schemeClr val="dk1"/>
                  </a:solidFill>
                  <a:latin typeface="Lexend"/>
                  <a:ea typeface="Lexend"/>
                  <a:cs typeface="Lexend"/>
                  <a:sym typeface="Lexend"/>
                </a:rPr>
                <a:t>2</a:t>
              </a:r>
              <a:endParaRPr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  <p:sp>
          <p:nvSpPr>
            <p:cNvPr id="4322" name="Google Shape;4322;p74"/>
            <p:cNvSpPr txBox="1"/>
            <p:nvPr/>
          </p:nvSpPr>
          <p:spPr>
            <a:xfrm>
              <a:off x="5924025" y="3132950"/>
              <a:ext cx="388500" cy="3651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200">
                  <a:solidFill>
                    <a:schemeClr val="dk1"/>
                  </a:solidFill>
                  <a:latin typeface="Lexend"/>
                  <a:ea typeface="Lexend"/>
                  <a:cs typeface="Lexend"/>
                  <a:sym typeface="Lexend"/>
                </a:rPr>
                <a:t>3</a:t>
              </a:r>
              <a:endParaRPr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  <p:sp>
          <p:nvSpPr>
            <p:cNvPr id="4323" name="Google Shape;4323;p74"/>
            <p:cNvSpPr txBox="1"/>
            <p:nvPr/>
          </p:nvSpPr>
          <p:spPr>
            <a:xfrm>
              <a:off x="5924025" y="3566841"/>
              <a:ext cx="388500" cy="3651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200">
                  <a:solidFill>
                    <a:schemeClr val="dk1"/>
                  </a:solidFill>
                  <a:latin typeface="Lexend"/>
                  <a:ea typeface="Lexend"/>
                  <a:cs typeface="Lexend"/>
                  <a:sym typeface="Lexend"/>
                </a:rPr>
                <a:t>1</a:t>
              </a:r>
              <a:endParaRPr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  <p:sp>
          <p:nvSpPr>
            <p:cNvPr id="4324" name="Google Shape;4324;p74"/>
            <p:cNvSpPr txBox="1"/>
            <p:nvPr/>
          </p:nvSpPr>
          <p:spPr>
            <a:xfrm>
              <a:off x="5924025" y="4024041"/>
              <a:ext cx="388500" cy="3651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200">
                  <a:solidFill>
                    <a:schemeClr val="dk1"/>
                  </a:solidFill>
                  <a:latin typeface="Lexend"/>
                  <a:ea typeface="Lexend"/>
                  <a:cs typeface="Lexend"/>
                  <a:sym typeface="Lexend"/>
                </a:rPr>
                <a:t>1</a:t>
              </a:r>
              <a:endParaRPr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sp>
        <p:nvSpPr>
          <p:cNvPr id="4325" name="Google Shape;4325;p74"/>
          <p:cNvSpPr txBox="1"/>
          <p:nvPr/>
        </p:nvSpPr>
        <p:spPr>
          <a:xfrm>
            <a:off x="2593929" y="2881042"/>
            <a:ext cx="439800" cy="3651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2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4326" name="Google Shape;4326;p74"/>
          <p:cNvSpPr txBox="1"/>
          <p:nvPr/>
        </p:nvSpPr>
        <p:spPr>
          <a:xfrm>
            <a:off x="3100101" y="2881042"/>
            <a:ext cx="439800" cy="3651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2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4327" name="Google Shape;4327;p74"/>
          <p:cNvSpPr txBox="1"/>
          <p:nvPr/>
        </p:nvSpPr>
        <p:spPr>
          <a:xfrm>
            <a:off x="3506666" y="2881042"/>
            <a:ext cx="577500" cy="3651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2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cxnSp>
        <p:nvCxnSpPr>
          <p:cNvPr id="4328" name="Google Shape;4328;p74"/>
          <p:cNvCxnSpPr/>
          <p:nvPr/>
        </p:nvCxnSpPr>
        <p:spPr>
          <a:xfrm>
            <a:off x="2612782" y="2048501"/>
            <a:ext cx="289200" cy="217500"/>
          </a:xfrm>
          <a:prstGeom prst="straightConnector1">
            <a:avLst/>
          </a:prstGeom>
          <a:noFill/>
          <a:ln w="38100" cap="flat" cmpd="sng">
            <a:solidFill>
              <a:schemeClr val="accent4"/>
            </a:solidFill>
            <a:prstDash val="solid"/>
            <a:round/>
            <a:headEnd type="none" w="med" len="med"/>
            <a:tailEnd type="none" w="med" len="med"/>
          </a:ln>
        </p:spPr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9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30" name="Google Shape;4930;p91"/>
          <p:cNvSpPr txBox="1">
            <a:spLocks noGrp="1"/>
          </p:cNvSpPr>
          <p:nvPr>
            <p:ph type="title"/>
          </p:nvPr>
        </p:nvSpPr>
        <p:spPr>
          <a:xfrm>
            <a:off x="1479300" y="70729"/>
            <a:ext cx="6855300" cy="382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Regrouping in the ones and tens</a:t>
            </a:r>
            <a:endParaRPr sz="1600"/>
          </a:p>
        </p:txBody>
      </p:sp>
      <p:sp>
        <p:nvSpPr>
          <p:cNvPr id="4931" name="Google Shape;4931;p91"/>
          <p:cNvSpPr txBox="1"/>
          <p:nvPr/>
        </p:nvSpPr>
        <p:spPr>
          <a:xfrm>
            <a:off x="326325" y="3097672"/>
            <a:ext cx="404700" cy="44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a)</a:t>
            </a:r>
            <a:endParaRPr sz="22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4932" name="Google Shape;4932;p91"/>
          <p:cNvSpPr txBox="1"/>
          <p:nvPr/>
        </p:nvSpPr>
        <p:spPr>
          <a:xfrm>
            <a:off x="3502280" y="3097672"/>
            <a:ext cx="404700" cy="44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b)</a:t>
            </a:r>
            <a:endParaRPr sz="22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4933" name="Google Shape;4933;p91"/>
          <p:cNvSpPr txBox="1"/>
          <p:nvPr/>
        </p:nvSpPr>
        <p:spPr>
          <a:xfrm>
            <a:off x="6519437" y="3097672"/>
            <a:ext cx="404700" cy="44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c)</a:t>
            </a:r>
            <a:endParaRPr sz="22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4934" name="Google Shape;4934;p91"/>
          <p:cNvSpPr txBox="1"/>
          <p:nvPr/>
        </p:nvSpPr>
        <p:spPr>
          <a:xfrm>
            <a:off x="1493506" y="3097674"/>
            <a:ext cx="387000" cy="381300"/>
          </a:xfrm>
          <a:prstGeom prst="rect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2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4935" name="Google Shape;4935;p91"/>
          <p:cNvSpPr txBox="1"/>
          <p:nvPr/>
        </p:nvSpPr>
        <p:spPr>
          <a:xfrm>
            <a:off x="1955446" y="3097674"/>
            <a:ext cx="387000" cy="381300"/>
          </a:xfrm>
          <a:prstGeom prst="rect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2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4936" name="Google Shape;4936;p91"/>
          <p:cNvSpPr txBox="1"/>
          <p:nvPr/>
        </p:nvSpPr>
        <p:spPr>
          <a:xfrm>
            <a:off x="1493506" y="3550721"/>
            <a:ext cx="387000" cy="381300"/>
          </a:xfrm>
          <a:prstGeom prst="rect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2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4937" name="Google Shape;4937;p91"/>
          <p:cNvSpPr txBox="1"/>
          <p:nvPr/>
        </p:nvSpPr>
        <p:spPr>
          <a:xfrm>
            <a:off x="1955446" y="3550721"/>
            <a:ext cx="387000" cy="381300"/>
          </a:xfrm>
          <a:prstGeom prst="rect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2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4938" name="Google Shape;4938;p91"/>
          <p:cNvSpPr txBox="1"/>
          <p:nvPr/>
        </p:nvSpPr>
        <p:spPr>
          <a:xfrm>
            <a:off x="647275" y="3550723"/>
            <a:ext cx="472800" cy="381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−</a:t>
            </a:r>
            <a:endParaRPr sz="22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cxnSp>
        <p:nvCxnSpPr>
          <p:cNvPr id="4939" name="Google Shape;4939;p91"/>
          <p:cNvCxnSpPr/>
          <p:nvPr/>
        </p:nvCxnSpPr>
        <p:spPr>
          <a:xfrm>
            <a:off x="965844" y="3974218"/>
            <a:ext cx="1460700" cy="0"/>
          </a:xfrm>
          <a:prstGeom prst="straightConnector1">
            <a:avLst/>
          </a:prstGeom>
          <a:noFill/>
          <a:ln w="38100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4940" name="Google Shape;4940;p91"/>
          <p:cNvCxnSpPr/>
          <p:nvPr/>
        </p:nvCxnSpPr>
        <p:spPr>
          <a:xfrm>
            <a:off x="965844" y="4439193"/>
            <a:ext cx="1460700" cy="0"/>
          </a:xfrm>
          <a:prstGeom prst="straightConnector1">
            <a:avLst/>
          </a:prstGeom>
          <a:noFill/>
          <a:ln w="38100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4941" name="Google Shape;4941;p91"/>
          <p:cNvSpPr txBox="1"/>
          <p:nvPr/>
        </p:nvSpPr>
        <p:spPr>
          <a:xfrm>
            <a:off x="1429407" y="4024059"/>
            <a:ext cx="472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6</a:t>
            </a:r>
            <a:endParaRPr sz="22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4942" name="Google Shape;4942;p91"/>
          <p:cNvSpPr txBox="1"/>
          <p:nvPr/>
        </p:nvSpPr>
        <p:spPr>
          <a:xfrm>
            <a:off x="1892969" y="4024059"/>
            <a:ext cx="472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6</a:t>
            </a:r>
            <a:endParaRPr sz="22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4943" name="Google Shape;4943;p91"/>
          <p:cNvSpPr txBox="1"/>
          <p:nvPr/>
        </p:nvSpPr>
        <p:spPr>
          <a:xfrm>
            <a:off x="1036343" y="3097674"/>
            <a:ext cx="387000" cy="381300"/>
          </a:xfrm>
          <a:prstGeom prst="rect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2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4944" name="Google Shape;4944;p91"/>
          <p:cNvSpPr txBox="1"/>
          <p:nvPr/>
        </p:nvSpPr>
        <p:spPr>
          <a:xfrm>
            <a:off x="1036343" y="3550721"/>
            <a:ext cx="387000" cy="381300"/>
          </a:xfrm>
          <a:prstGeom prst="rect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2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4945" name="Google Shape;4945;p91"/>
          <p:cNvSpPr txBox="1"/>
          <p:nvPr/>
        </p:nvSpPr>
        <p:spPr>
          <a:xfrm>
            <a:off x="965844" y="4024059"/>
            <a:ext cx="472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3</a:t>
            </a:r>
            <a:endParaRPr sz="22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cxnSp>
        <p:nvCxnSpPr>
          <p:cNvPr id="4946" name="Google Shape;4946;p91"/>
          <p:cNvCxnSpPr/>
          <p:nvPr/>
        </p:nvCxnSpPr>
        <p:spPr>
          <a:xfrm>
            <a:off x="4166244" y="3974218"/>
            <a:ext cx="1460700" cy="0"/>
          </a:xfrm>
          <a:prstGeom prst="straightConnector1">
            <a:avLst/>
          </a:prstGeom>
          <a:noFill/>
          <a:ln w="38100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4947" name="Google Shape;4947;p91"/>
          <p:cNvCxnSpPr/>
          <p:nvPr/>
        </p:nvCxnSpPr>
        <p:spPr>
          <a:xfrm>
            <a:off x="4166244" y="4439193"/>
            <a:ext cx="1460700" cy="0"/>
          </a:xfrm>
          <a:prstGeom prst="straightConnector1">
            <a:avLst/>
          </a:prstGeom>
          <a:noFill/>
          <a:ln w="38100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4948" name="Google Shape;4948;p91"/>
          <p:cNvSpPr txBox="1"/>
          <p:nvPr/>
        </p:nvSpPr>
        <p:spPr>
          <a:xfrm>
            <a:off x="4629807" y="4024059"/>
            <a:ext cx="472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6</a:t>
            </a:r>
            <a:endParaRPr sz="22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4949" name="Google Shape;4949;p91"/>
          <p:cNvSpPr txBox="1"/>
          <p:nvPr/>
        </p:nvSpPr>
        <p:spPr>
          <a:xfrm>
            <a:off x="5093369" y="4024059"/>
            <a:ext cx="472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5</a:t>
            </a:r>
            <a:endParaRPr sz="22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4950" name="Google Shape;4950;p91"/>
          <p:cNvSpPr txBox="1"/>
          <p:nvPr/>
        </p:nvSpPr>
        <p:spPr>
          <a:xfrm>
            <a:off x="4166244" y="4024059"/>
            <a:ext cx="472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3</a:t>
            </a:r>
            <a:endParaRPr sz="22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cxnSp>
        <p:nvCxnSpPr>
          <p:cNvPr id="4951" name="Google Shape;4951;p91"/>
          <p:cNvCxnSpPr/>
          <p:nvPr/>
        </p:nvCxnSpPr>
        <p:spPr>
          <a:xfrm>
            <a:off x="7138044" y="3974218"/>
            <a:ext cx="1460700" cy="0"/>
          </a:xfrm>
          <a:prstGeom prst="straightConnector1">
            <a:avLst/>
          </a:prstGeom>
          <a:noFill/>
          <a:ln w="38100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4952" name="Google Shape;4952;p91"/>
          <p:cNvCxnSpPr/>
          <p:nvPr/>
        </p:nvCxnSpPr>
        <p:spPr>
          <a:xfrm>
            <a:off x="7138044" y="4439193"/>
            <a:ext cx="1460700" cy="0"/>
          </a:xfrm>
          <a:prstGeom prst="straightConnector1">
            <a:avLst/>
          </a:prstGeom>
          <a:noFill/>
          <a:ln w="38100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4953" name="Google Shape;4953;p91"/>
          <p:cNvSpPr txBox="1"/>
          <p:nvPr/>
        </p:nvSpPr>
        <p:spPr>
          <a:xfrm>
            <a:off x="7601607" y="4024059"/>
            <a:ext cx="472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5</a:t>
            </a:r>
            <a:endParaRPr sz="22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4954" name="Google Shape;4954;p91"/>
          <p:cNvSpPr txBox="1"/>
          <p:nvPr/>
        </p:nvSpPr>
        <p:spPr>
          <a:xfrm>
            <a:off x="8065169" y="4024059"/>
            <a:ext cx="472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8</a:t>
            </a:r>
            <a:endParaRPr sz="22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4955" name="Google Shape;4955;p91"/>
          <p:cNvSpPr txBox="1"/>
          <p:nvPr/>
        </p:nvSpPr>
        <p:spPr>
          <a:xfrm>
            <a:off x="7138044" y="4024059"/>
            <a:ext cx="472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3</a:t>
            </a:r>
            <a:endParaRPr sz="22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4956" name="Google Shape;4956;p91"/>
          <p:cNvSpPr txBox="1"/>
          <p:nvPr/>
        </p:nvSpPr>
        <p:spPr>
          <a:xfrm>
            <a:off x="1316625" y="1680025"/>
            <a:ext cx="846900" cy="442800"/>
          </a:xfrm>
          <a:prstGeom prst="rect">
            <a:avLst/>
          </a:prstGeom>
          <a:solidFill>
            <a:srgbClr val="D9EAD3"/>
          </a:solidFill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5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615</a:t>
            </a:r>
            <a:endParaRPr sz="25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4957" name="Google Shape;4957;p91"/>
          <p:cNvSpPr txBox="1"/>
          <p:nvPr/>
        </p:nvSpPr>
        <p:spPr>
          <a:xfrm>
            <a:off x="2459625" y="1680025"/>
            <a:ext cx="846900" cy="442800"/>
          </a:xfrm>
          <a:prstGeom prst="rect">
            <a:avLst/>
          </a:prstGeom>
          <a:solidFill>
            <a:srgbClr val="D9EAD3"/>
          </a:solidFill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5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344</a:t>
            </a:r>
            <a:endParaRPr sz="25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4958" name="Google Shape;4958;p91"/>
          <p:cNvSpPr txBox="1"/>
          <p:nvPr/>
        </p:nvSpPr>
        <p:spPr>
          <a:xfrm>
            <a:off x="3602625" y="1680025"/>
            <a:ext cx="846900" cy="442800"/>
          </a:xfrm>
          <a:prstGeom prst="rect">
            <a:avLst/>
          </a:prstGeom>
          <a:solidFill>
            <a:srgbClr val="D9EAD3"/>
          </a:solidFill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5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368</a:t>
            </a:r>
            <a:endParaRPr sz="25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4959" name="Google Shape;4959;p91"/>
          <p:cNvSpPr txBox="1"/>
          <p:nvPr/>
        </p:nvSpPr>
        <p:spPr>
          <a:xfrm>
            <a:off x="4745625" y="1680025"/>
            <a:ext cx="846900" cy="442800"/>
          </a:xfrm>
          <a:prstGeom prst="rect">
            <a:avLst/>
          </a:prstGeom>
          <a:solidFill>
            <a:srgbClr val="D9EAD3"/>
          </a:solidFill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5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249</a:t>
            </a:r>
            <a:endParaRPr sz="25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4960" name="Google Shape;4960;p91"/>
          <p:cNvSpPr txBox="1"/>
          <p:nvPr/>
        </p:nvSpPr>
        <p:spPr>
          <a:xfrm>
            <a:off x="5888625" y="1680025"/>
            <a:ext cx="846900" cy="442800"/>
          </a:xfrm>
          <a:prstGeom prst="rect">
            <a:avLst/>
          </a:prstGeom>
          <a:solidFill>
            <a:srgbClr val="D9EAD3"/>
          </a:solidFill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5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702</a:t>
            </a:r>
            <a:endParaRPr sz="25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4961" name="Google Shape;4961;p91"/>
          <p:cNvSpPr txBox="1"/>
          <p:nvPr/>
        </p:nvSpPr>
        <p:spPr>
          <a:xfrm>
            <a:off x="7031625" y="1680025"/>
            <a:ext cx="846900" cy="442800"/>
          </a:xfrm>
          <a:prstGeom prst="rect">
            <a:avLst/>
          </a:prstGeom>
          <a:solidFill>
            <a:srgbClr val="D9EAD3"/>
          </a:solidFill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5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733</a:t>
            </a:r>
            <a:endParaRPr sz="25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4962" name="Google Shape;4962;p91"/>
          <p:cNvSpPr txBox="1"/>
          <p:nvPr/>
        </p:nvSpPr>
        <p:spPr>
          <a:xfrm>
            <a:off x="4693906" y="3097674"/>
            <a:ext cx="387000" cy="381300"/>
          </a:xfrm>
          <a:prstGeom prst="rect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2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4963" name="Google Shape;4963;p91"/>
          <p:cNvSpPr txBox="1"/>
          <p:nvPr/>
        </p:nvSpPr>
        <p:spPr>
          <a:xfrm>
            <a:off x="5155846" y="3097674"/>
            <a:ext cx="387000" cy="381300"/>
          </a:xfrm>
          <a:prstGeom prst="rect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2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4964" name="Google Shape;4964;p91"/>
          <p:cNvSpPr txBox="1"/>
          <p:nvPr/>
        </p:nvSpPr>
        <p:spPr>
          <a:xfrm>
            <a:off x="4693906" y="3550721"/>
            <a:ext cx="387000" cy="381300"/>
          </a:xfrm>
          <a:prstGeom prst="rect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2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4965" name="Google Shape;4965;p91"/>
          <p:cNvSpPr txBox="1"/>
          <p:nvPr/>
        </p:nvSpPr>
        <p:spPr>
          <a:xfrm>
            <a:off x="5155846" y="3550721"/>
            <a:ext cx="387000" cy="381300"/>
          </a:xfrm>
          <a:prstGeom prst="rect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2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4966" name="Google Shape;4966;p91"/>
          <p:cNvSpPr txBox="1"/>
          <p:nvPr/>
        </p:nvSpPr>
        <p:spPr>
          <a:xfrm>
            <a:off x="3847675" y="3550723"/>
            <a:ext cx="472800" cy="381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−</a:t>
            </a:r>
            <a:endParaRPr sz="22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4967" name="Google Shape;4967;p91"/>
          <p:cNvSpPr txBox="1"/>
          <p:nvPr/>
        </p:nvSpPr>
        <p:spPr>
          <a:xfrm>
            <a:off x="4236743" y="3097674"/>
            <a:ext cx="387000" cy="381300"/>
          </a:xfrm>
          <a:prstGeom prst="rect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2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4968" name="Google Shape;4968;p91"/>
          <p:cNvSpPr txBox="1"/>
          <p:nvPr/>
        </p:nvSpPr>
        <p:spPr>
          <a:xfrm>
            <a:off x="4236743" y="3550721"/>
            <a:ext cx="387000" cy="381300"/>
          </a:xfrm>
          <a:prstGeom prst="rect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2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4969" name="Google Shape;4969;p91"/>
          <p:cNvSpPr txBox="1"/>
          <p:nvPr/>
        </p:nvSpPr>
        <p:spPr>
          <a:xfrm>
            <a:off x="7650167" y="3097674"/>
            <a:ext cx="387000" cy="381300"/>
          </a:xfrm>
          <a:prstGeom prst="rect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2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4970" name="Google Shape;4970;p91"/>
          <p:cNvSpPr txBox="1"/>
          <p:nvPr/>
        </p:nvSpPr>
        <p:spPr>
          <a:xfrm>
            <a:off x="8112107" y="3097674"/>
            <a:ext cx="387000" cy="381300"/>
          </a:xfrm>
          <a:prstGeom prst="rect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2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4971" name="Google Shape;4971;p91"/>
          <p:cNvSpPr txBox="1"/>
          <p:nvPr/>
        </p:nvSpPr>
        <p:spPr>
          <a:xfrm>
            <a:off x="7650167" y="3550721"/>
            <a:ext cx="387000" cy="381300"/>
          </a:xfrm>
          <a:prstGeom prst="rect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2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4972" name="Google Shape;4972;p91"/>
          <p:cNvSpPr txBox="1"/>
          <p:nvPr/>
        </p:nvSpPr>
        <p:spPr>
          <a:xfrm>
            <a:off x="8112107" y="3550721"/>
            <a:ext cx="387000" cy="381300"/>
          </a:xfrm>
          <a:prstGeom prst="rect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2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4973" name="Google Shape;4973;p91"/>
          <p:cNvSpPr txBox="1"/>
          <p:nvPr/>
        </p:nvSpPr>
        <p:spPr>
          <a:xfrm>
            <a:off x="6803936" y="3550723"/>
            <a:ext cx="472800" cy="381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−</a:t>
            </a:r>
            <a:endParaRPr sz="22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4974" name="Google Shape;4974;p91"/>
          <p:cNvSpPr txBox="1"/>
          <p:nvPr/>
        </p:nvSpPr>
        <p:spPr>
          <a:xfrm>
            <a:off x="7193003" y="3097674"/>
            <a:ext cx="387000" cy="381300"/>
          </a:xfrm>
          <a:prstGeom prst="rect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2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4975" name="Google Shape;4975;p91"/>
          <p:cNvSpPr txBox="1"/>
          <p:nvPr/>
        </p:nvSpPr>
        <p:spPr>
          <a:xfrm>
            <a:off x="7193003" y="3550721"/>
            <a:ext cx="387000" cy="381300"/>
          </a:xfrm>
          <a:prstGeom prst="rect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2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4976" name="Google Shape;4976;p91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7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88900" lvl="0" indent="0" algn="l" rtl="0">
              <a:spcBef>
                <a:spcPts val="0"/>
              </a:spcBef>
              <a:spcAft>
                <a:spcPts val="0"/>
              </a:spcAft>
              <a:buSzPts val="2200"/>
              <a:buNone/>
            </a:pPr>
            <a:r>
              <a:rPr lang="en-GB" dirty="0"/>
              <a:t>Use each number once to complete all three </a:t>
            </a:r>
            <a:r>
              <a:rPr lang="en-GB" b="1" dirty="0"/>
              <a:t>column subtractions</a:t>
            </a:r>
            <a:r>
              <a:rPr lang="en-GB" dirty="0"/>
              <a:t>.  </a:t>
            </a:r>
            <a:endParaRPr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49">
          <a:extLst>
            <a:ext uri="{FF2B5EF4-FFF2-40B4-BE49-F238E27FC236}">
              <a16:creationId xmlns:a16="http://schemas.microsoft.com/office/drawing/2014/main" id="{645C0B11-A2B8-D530-65B8-A0CC11C03ED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50" name="Google Shape;2950;p154">
            <a:extLst>
              <a:ext uri="{FF2B5EF4-FFF2-40B4-BE49-F238E27FC236}">
                <a16:creationId xmlns:a16="http://schemas.microsoft.com/office/drawing/2014/main" id="{75008EE9-CC11-ACE0-8C59-19808896C783}"/>
              </a:ext>
            </a:extLst>
          </p:cNvPr>
          <p:cNvSpPr txBox="1"/>
          <p:nvPr/>
        </p:nvSpPr>
        <p:spPr>
          <a:xfrm>
            <a:off x="379985" y="1931790"/>
            <a:ext cx="7146300" cy="74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dirty="0">
                <a:latin typeface="Lexend"/>
                <a:ea typeface="Lexend"/>
                <a:cs typeface="Lexend"/>
                <a:sym typeface="Lexend"/>
              </a:rPr>
              <a:t>3 digit x 1 digit.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2000" dirty="0">
              <a:latin typeface="Lexend"/>
              <a:ea typeface="Lexend"/>
              <a:cs typeface="Lexend"/>
              <a:sym typeface="Lexend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2000" dirty="0">
              <a:latin typeface="Lexend"/>
              <a:ea typeface="Lexend"/>
              <a:cs typeface="Lexend"/>
              <a:sym typeface="Lexend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dirty="0">
                <a:latin typeface="Lexend"/>
                <a:ea typeface="Lexend"/>
                <a:cs typeface="Lexend"/>
                <a:sym typeface="Lexend"/>
              </a:rPr>
              <a:t>324 x 2 = 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2000" dirty="0">
              <a:latin typeface="Lexend"/>
              <a:ea typeface="Lexend"/>
              <a:cs typeface="Lexend"/>
              <a:sym typeface="Lexend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dirty="0">
                <a:latin typeface="Lexend"/>
                <a:ea typeface="Lexend"/>
                <a:cs typeface="Lexend"/>
                <a:sym typeface="Lexend"/>
              </a:rPr>
              <a:t> </a:t>
            </a:r>
            <a:endParaRPr sz="2000" dirty="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959" name="Google Shape;2959;p154">
            <a:extLst>
              <a:ext uri="{FF2B5EF4-FFF2-40B4-BE49-F238E27FC236}">
                <a16:creationId xmlns:a16="http://schemas.microsoft.com/office/drawing/2014/main" id="{3942F07F-AE9E-14C2-B340-09241E8C0960}"/>
              </a:ext>
            </a:extLst>
          </p:cNvPr>
          <p:cNvSpPr txBox="1"/>
          <p:nvPr/>
        </p:nvSpPr>
        <p:spPr>
          <a:xfrm>
            <a:off x="248009" y="64698"/>
            <a:ext cx="7677600" cy="5208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900" b="1" dirty="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Understanding 3 digit x 1 digit</a:t>
            </a:r>
            <a:endParaRPr sz="1800" b="1" dirty="0"/>
          </a:p>
        </p:txBody>
      </p:sp>
      <p:pic>
        <p:nvPicPr>
          <p:cNvPr id="3" name="Picture 2" descr="A screen shot of a computer with a cube on it&#10;&#10;AI-generated content may be incorrect.">
            <a:extLst>
              <a:ext uri="{FF2B5EF4-FFF2-40B4-BE49-F238E27FC236}">
                <a16:creationId xmlns:a16="http://schemas.microsoft.com/office/drawing/2014/main" id="{21C69310-62F1-2EA2-A4D0-97F19CA7776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22448" y="-46088"/>
            <a:ext cx="821551" cy="715544"/>
          </a:xfrm>
          <a:prstGeom prst="rect">
            <a:avLst/>
          </a:prstGeom>
        </p:spPr>
      </p:pic>
      <p:sp>
        <p:nvSpPr>
          <p:cNvPr id="4" name="Google Shape;2970;p155">
            <a:extLst>
              <a:ext uri="{FF2B5EF4-FFF2-40B4-BE49-F238E27FC236}">
                <a16:creationId xmlns:a16="http://schemas.microsoft.com/office/drawing/2014/main" id="{673492D1-0532-B230-98FF-622BB25C1DC6}"/>
              </a:ext>
            </a:extLst>
          </p:cNvPr>
          <p:cNvSpPr txBox="1"/>
          <p:nvPr/>
        </p:nvSpPr>
        <p:spPr>
          <a:xfrm>
            <a:off x="4600763" y="2460269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2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" name="Google Shape;2971;p155">
            <a:extLst>
              <a:ext uri="{FF2B5EF4-FFF2-40B4-BE49-F238E27FC236}">
                <a16:creationId xmlns:a16="http://schemas.microsoft.com/office/drawing/2014/main" id="{942DD76E-1BB1-5E01-9063-A44CF0379A65}"/>
              </a:ext>
            </a:extLst>
          </p:cNvPr>
          <p:cNvSpPr txBox="1"/>
          <p:nvPr/>
        </p:nvSpPr>
        <p:spPr>
          <a:xfrm>
            <a:off x="5514918" y="2460269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dirty="0">
                <a:latin typeface="Lexend"/>
                <a:ea typeface="Lexend"/>
                <a:cs typeface="Lexend"/>
                <a:sym typeface="Lexend"/>
              </a:rPr>
              <a:t>4</a:t>
            </a:r>
            <a:endParaRPr sz="2200" dirty="0">
              <a:latin typeface="Lexend"/>
              <a:ea typeface="Lexend"/>
              <a:cs typeface="Lexend"/>
              <a:sym typeface="Lexend"/>
            </a:endParaRPr>
          </a:p>
        </p:txBody>
      </p:sp>
      <p:cxnSp>
        <p:nvCxnSpPr>
          <p:cNvPr id="6" name="Google Shape;2972;p155">
            <a:extLst>
              <a:ext uri="{FF2B5EF4-FFF2-40B4-BE49-F238E27FC236}">
                <a16:creationId xmlns:a16="http://schemas.microsoft.com/office/drawing/2014/main" id="{06C0A56D-E7EA-B7DC-C0F8-6DB8E5AC8E92}"/>
              </a:ext>
            </a:extLst>
          </p:cNvPr>
          <p:cNvCxnSpPr/>
          <p:nvPr/>
        </p:nvCxnSpPr>
        <p:spPr>
          <a:xfrm rot="10800000" flipH="1">
            <a:off x="3691885" y="3416282"/>
            <a:ext cx="2460900" cy="5400"/>
          </a:xfrm>
          <a:prstGeom prst="straightConnector1">
            <a:avLst/>
          </a:prstGeom>
          <a:noFill/>
          <a:ln w="381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7" name="Google Shape;2973;p155">
            <a:extLst>
              <a:ext uri="{FF2B5EF4-FFF2-40B4-BE49-F238E27FC236}">
                <a16:creationId xmlns:a16="http://schemas.microsoft.com/office/drawing/2014/main" id="{7E52A559-28B0-9ED6-F1AF-8964B03894C1}"/>
              </a:ext>
            </a:extLst>
          </p:cNvPr>
          <p:cNvSpPr txBox="1"/>
          <p:nvPr/>
        </p:nvSpPr>
        <p:spPr>
          <a:xfrm>
            <a:off x="4526913" y="3018329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" name="Google Shape;2974;p155">
            <a:extLst>
              <a:ext uri="{FF2B5EF4-FFF2-40B4-BE49-F238E27FC236}">
                <a16:creationId xmlns:a16="http://schemas.microsoft.com/office/drawing/2014/main" id="{DD534F6D-A14E-884F-D407-E15F2598947D}"/>
              </a:ext>
            </a:extLst>
          </p:cNvPr>
          <p:cNvSpPr txBox="1"/>
          <p:nvPr/>
        </p:nvSpPr>
        <p:spPr>
          <a:xfrm flipH="1">
            <a:off x="3342036" y="2974957"/>
            <a:ext cx="3108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2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×</a:t>
            </a:r>
            <a:endParaRPr sz="1800"/>
          </a:p>
        </p:txBody>
      </p:sp>
      <p:cxnSp>
        <p:nvCxnSpPr>
          <p:cNvPr id="9" name="Google Shape;2975;p155">
            <a:extLst>
              <a:ext uri="{FF2B5EF4-FFF2-40B4-BE49-F238E27FC236}">
                <a16:creationId xmlns:a16="http://schemas.microsoft.com/office/drawing/2014/main" id="{B85A023F-A408-66EE-691D-60ABC4B326ED}"/>
              </a:ext>
            </a:extLst>
          </p:cNvPr>
          <p:cNvCxnSpPr/>
          <p:nvPr/>
        </p:nvCxnSpPr>
        <p:spPr>
          <a:xfrm>
            <a:off x="3701660" y="3880832"/>
            <a:ext cx="2458500" cy="0"/>
          </a:xfrm>
          <a:prstGeom prst="straightConnector1">
            <a:avLst/>
          </a:prstGeom>
          <a:noFill/>
          <a:ln w="381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0" name="Google Shape;2976;p155">
            <a:extLst>
              <a:ext uri="{FF2B5EF4-FFF2-40B4-BE49-F238E27FC236}">
                <a16:creationId xmlns:a16="http://schemas.microsoft.com/office/drawing/2014/main" id="{0BC36188-7C66-CC54-718A-61365EB21C87}"/>
              </a:ext>
            </a:extLst>
          </p:cNvPr>
          <p:cNvSpPr txBox="1"/>
          <p:nvPr/>
        </p:nvSpPr>
        <p:spPr>
          <a:xfrm>
            <a:off x="3746938" y="2460269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dirty="0">
                <a:latin typeface="Lexend"/>
                <a:ea typeface="Lexend"/>
                <a:cs typeface="Lexend"/>
                <a:sym typeface="Lexend"/>
              </a:rPr>
              <a:t>3</a:t>
            </a:r>
            <a:endParaRPr sz="2200" dirty="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1" name="Google Shape;2978;p155">
            <a:extLst>
              <a:ext uri="{FF2B5EF4-FFF2-40B4-BE49-F238E27FC236}">
                <a16:creationId xmlns:a16="http://schemas.microsoft.com/office/drawing/2014/main" id="{D32B4136-AFDC-7BBA-7744-B0DB8489B4B4}"/>
              </a:ext>
            </a:extLst>
          </p:cNvPr>
          <p:cNvSpPr txBox="1"/>
          <p:nvPr/>
        </p:nvSpPr>
        <p:spPr>
          <a:xfrm>
            <a:off x="5518502" y="2896500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2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2" name="Google Shape;2980;p155">
            <a:extLst>
              <a:ext uri="{FF2B5EF4-FFF2-40B4-BE49-F238E27FC236}">
                <a16:creationId xmlns:a16="http://schemas.microsoft.com/office/drawing/2014/main" id="{D48AB929-DF7E-8BB5-C98E-73BCC1B5472F}"/>
              </a:ext>
            </a:extLst>
          </p:cNvPr>
          <p:cNvSpPr/>
          <p:nvPr/>
        </p:nvSpPr>
        <p:spPr>
          <a:xfrm>
            <a:off x="5514935" y="2466222"/>
            <a:ext cx="378300" cy="823500"/>
          </a:xfrm>
          <a:prstGeom prst="rect">
            <a:avLst/>
          </a:prstGeom>
          <a:noFill/>
          <a:ln w="38100" cap="flat" cmpd="sng">
            <a:solidFill>
              <a:srgbClr val="037B7D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4" name="Google Shape;2982;p155">
            <a:extLst>
              <a:ext uri="{FF2B5EF4-FFF2-40B4-BE49-F238E27FC236}">
                <a16:creationId xmlns:a16="http://schemas.microsoft.com/office/drawing/2014/main" id="{8F1A3D3F-35F2-9260-494B-81F8AA9B5014}"/>
              </a:ext>
            </a:extLst>
          </p:cNvPr>
          <p:cNvSpPr txBox="1"/>
          <p:nvPr/>
        </p:nvSpPr>
        <p:spPr>
          <a:xfrm>
            <a:off x="5508137" y="3407546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dirty="0">
                <a:latin typeface="Lexend"/>
                <a:ea typeface="Lexend"/>
                <a:cs typeface="Lexend"/>
                <a:sym typeface="Lexend"/>
              </a:rPr>
              <a:t>8</a:t>
            </a:r>
            <a:endParaRPr sz="2200" dirty="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5" name="Google Shape;2983;p155">
            <a:extLst>
              <a:ext uri="{FF2B5EF4-FFF2-40B4-BE49-F238E27FC236}">
                <a16:creationId xmlns:a16="http://schemas.microsoft.com/office/drawing/2014/main" id="{F227E1D2-AC4F-0504-5E38-2C358170EBDC}"/>
              </a:ext>
            </a:extLst>
          </p:cNvPr>
          <p:cNvSpPr/>
          <p:nvPr/>
        </p:nvSpPr>
        <p:spPr>
          <a:xfrm rot="-3535162">
            <a:off x="5039577" y="2097461"/>
            <a:ext cx="378310" cy="1589848"/>
          </a:xfrm>
          <a:prstGeom prst="rect">
            <a:avLst/>
          </a:prstGeom>
          <a:noFill/>
          <a:ln w="38100" cap="flat" cmpd="sng">
            <a:solidFill>
              <a:srgbClr val="037B7D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6" name="Google Shape;2984;p155">
            <a:extLst>
              <a:ext uri="{FF2B5EF4-FFF2-40B4-BE49-F238E27FC236}">
                <a16:creationId xmlns:a16="http://schemas.microsoft.com/office/drawing/2014/main" id="{BF57BDAE-AB24-A5AD-3FEF-964E84BC7CD6}"/>
              </a:ext>
            </a:extLst>
          </p:cNvPr>
          <p:cNvSpPr txBox="1"/>
          <p:nvPr/>
        </p:nvSpPr>
        <p:spPr>
          <a:xfrm>
            <a:off x="4624587" y="3407546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dirty="0">
                <a:latin typeface="Lexend"/>
                <a:ea typeface="Lexend"/>
                <a:cs typeface="Lexend"/>
                <a:sym typeface="Lexend"/>
              </a:rPr>
              <a:t>4</a:t>
            </a:r>
            <a:endParaRPr sz="2200" dirty="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7" name="Google Shape;2985;p155">
            <a:extLst>
              <a:ext uri="{FF2B5EF4-FFF2-40B4-BE49-F238E27FC236}">
                <a16:creationId xmlns:a16="http://schemas.microsoft.com/office/drawing/2014/main" id="{E51D4C2B-E61D-DD51-0305-B9AEA97F4B40}"/>
              </a:ext>
            </a:extLst>
          </p:cNvPr>
          <p:cNvSpPr/>
          <p:nvPr/>
        </p:nvSpPr>
        <p:spPr>
          <a:xfrm rot="-4577070">
            <a:off x="4703743" y="1596750"/>
            <a:ext cx="285954" cy="2627733"/>
          </a:xfrm>
          <a:prstGeom prst="rect">
            <a:avLst/>
          </a:prstGeom>
          <a:noFill/>
          <a:ln w="38100" cap="flat" cmpd="sng">
            <a:solidFill>
              <a:srgbClr val="037B7D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8" name="Google Shape;2986;p155">
            <a:extLst>
              <a:ext uri="{FF2B5EF4-FFF2-40B4-BE49-F238E27FC236}">
                <a16:creationId xmlns:a16="http://schemas.microsoft.com/office/drawing/2014/main" id="{7CC5DD6B-4828-6642-4D51-3F8562A46CB3}"/>
              </a:ext>
            </a:extLst>
          </p:cNvPr>
          <p:cNvSpPr txBox="1"/>
          <p:nvPr/>
        </p:nvSpPr>
        <p:spPr>
          <a:xfrm>
            <a:off x="3812061" y="3407546"/>
            <a:ext cx="439500" cy="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dirty="0">
                <a:latin typeface="Lexend"/>
                <a:ea typeface="Lexend"/>
                <a:cs typeface="Lexend"/>
                <a:sym typeface="Lexend"/>
              </a:rPr>
              <a:t>6</a:t>
            </a:r>
            <a:endParaRPr sz="2200" dirty="0">
              <a:latin typeface="Lexend"/>
              <a:ea typeface="Lexend"/>
              <a:cs typeface="Lexend"/>
              <a:sym typeface="Lexend"/>
            </a:endParaRPr>
          </a:p>
        </p:txBody>
      </p:sp>
    </p:spTree>
    <p:extLst>
      <p:ext uri="{BB962C8B-B14F-4D97-AF65-F5344CB8AC3E}">
        <p14:creationId xmlns:p14="http://schemas.microsoft.com/office/powerpoint/2010/main" val="25334532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8" name="Google Shape;1828;p149"/>
          <p:cNvSpPr txBox="1">
            <a:spLocks noGrp="1"/>
          </p:cNvSpPr>
          <p:nvPr>
            <p:ph type="body" idx="4294967295"/>
          </p:nvPr>
        </p:nvSpPr>
        <p:spPr>
          <a:xfrm>
            <a:off x="324000" y="759300"/>
            <a:ext cx="8237700" cy="472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800"/>
              <a:t>Long multiplication can be used to calculate the product.</a:t>
            </a:r>
            <a:endParaRPr sz="1800"/>
          </a:p>
        </p:txBody>
      </p:sp>
      <p:sp>
        <p:nvSpPr>
          <p:cNvPr id="1829" name="Google Shape;1829;p149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/>
              <a:t>Regrouping in long multiplication</a:t>
            </a:r>
            <a:endParaRPr/>
          </a:p>
        </p:txBody>
      </p:sp>
      <p:graphicFrame>
        <p:nvGraphicFramePr>
          <p:cNvPr id="1830" name="Google Shape;1830;p149"/>
          <p:cNvGraphicFramePr/>
          <p:nvPr>
            <p:extLst>
              <p:ext uri="{D42A27DB-BD31-4B8C-83A1-F6EECF244321}">
                <p14:modId xmlns:p14="http://schemas.microsoft.com/office/powerpoint/2010/main" val="3750213657"/>
              </p:ext>
            </p:extLst>
          </p:nvPr>
        </p:nvGraphicFramePr>
        <p:xfrm>
          <a:off x="403550" y="1921950"/>
          <a:ext cx="1464625" cy="1828800"/>
        </p:xfrm>
        <a:graphic>
          <a:graphicData uri="http://schemas.openxmlformats.org/drawingml/2006/table">
            <a:tbl>
              <a:tblPr>
                <a:noFill/>
              </a:tblPr>
              <a:tblGrid>
                <a:gridCol w="292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29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929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929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929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066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 dirty="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 dirty="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 dirty="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066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Lexend"/>
                          <a:ea typeface="Lexend"/>
                          <a:cs typeface="Lexend"/>
                          <a:sym typeface="Lexend"/>
                        </a:rPr>
                        <a:t>1</a:t>
                      </a: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Lexend"/>
                          <a:ea typeface="Lexend"/>
                          <a:cs typeface="Lexend"/>
                          <a:sym typeface="Lexend"/>
                        </a:rPr>
                        <a:t>6</a:t>
                      </a: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Lexend"/>
                          <a:ea typeface="Lexend"/>
                          <a:cs typeface="Lexend"/>
                          <a:sym typeface="Lexend"/>
                        </a:rPr>
                        <a:t>5</a:t>
                      </a: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066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 dirty="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rgbClr val="D02AA7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4</a:t>
                      </a:r>
                      <a:endParaRPr sz="2000">
                        <a:solidFill>
                          <a:srgbClr val="D02AA7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rgbClr val="845AD9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2</a:t>
                      </a:r>
                      <a:endParaRPr sz="2000">
                        <a:solidFill>
                          <a:srgbClr val="845AD9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rgbClr val="000000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×</a:t>
                      </a: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066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solidFill>
                          <a:srgbClr val="845AD9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rgbClr val="845AD9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3</a:t>
                      </a:r>
                      <a:endParaRPr sz="1800">
                        <a:solidFill>
                          <a:srgbClr val="845AD9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rgbClr val="845AD9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3</a:t>
                      </a:r>
                      <a:endParaRPr sz="1800">
                        <a:solidFill>
                          <a:srgbClr val="845AD9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rgbClr val="845AD9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0</a:t>
                      </a:r>
                      <a:endParaRPr sz="1800">
                        <a:solidFill>
                          <a:srgbClr val="845AD9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066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rgbClr val="D02AA7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6</a:t>
                      </a:r>
                      <a:endParaRPr sz="2000">
                        <a:solidFill>
                          <a:srgbClr val="D02AA7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rgbClr val="D02AA7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6</a:t>
                      </a:r>
                      <a:endParaRPr sz="2000">
                        <a:solidFill>
                          <a:srgbClr val="D02AA7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rgbClr val="D02AA7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0</a:t>
                      </a:r>
                      <a:endParaRPr sz="2000">
                        <a:solidFill>
                          <a:srgbClr val="D02AA7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rgbClr val="037B7D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0</a:t>
                      </a:r>
                      <a:endParaRPr sz="2000">
                        <a:solidFill>
                          <a:srgbClr val="037B7D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2000">
                          <a:solidFill>
                            <a:srgbClr val="000000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+</a:t>
                      </a: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066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Lexend"/>
                          <a:ea typeface="Lexend"/>
                          <a:cs typeface="Lexend"/>
                          <a:sym typeface="Lexend"/>
                        </a:rPr>
                        <a:t>6</a:t>
                      </a:r>
                      <a:endParaRPr sz="2000">
                        <a:solidFill>
                          <a:srgbClr val="000000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Lexend"/>
                          <a:ea typeface="Lexend"/>
                          <a:cs typeface="Lexend"/>
                          <a:sym typeface="Lexend"/>
                        </a:rPr>
                        <a:t>9</a:t>
                      </a:r>
                      <a:endParaRPr sz="2000">
                        <a:solidFill>
                          <a:srgbClr val="000000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Lexend"/>
                          <a:ea typeface="Lexend"/>
                          <a:cs typeface="Lexend"/>
                          <a:sym typeface="Lexend"/>
                        </a:rPr>
                        <a:t>3</a:t>
                      </a:r>
                      <a:endParaRPr sz="2000">
                        <a:solidFill>
                          <a:srgbClr val="000000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Lexend"/>
                          <a:ea typeface="Lexend"/>
                          <a:cs typeface="Lexend"/>
                          <a:sym typeface="Lexend"/>
                        </a:rPr>
                        <a:t>0</a:t>
                      </a:r>
                      <a:endParaRPr sz="2000">
                        <a:solidFill>
                          <a:srgbClr val="000000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 dirty="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pSp>
        <p:nvGrpSpPr>
          <p:cNvPr id="1831" name="Google Shape;1831;p149"/>
          <p:cNvGrpSpPr/>
          <p:nvPr/>
        </p:nvGrpSpPr>
        <p:grpSpPr>
          <a:xfrm>
            <a:off x="422283" y="2856450"/>
            <a:ext cx="1464588" cy="595675"/>
            <a:chOff x="3861550" y="2957900"/>
            <a:chExt cx="1187825" cy="595675"/>
          </a:xfrm>
        </p:grpSpPr>
        <p:cxnSp>
          <p:nvCxnSpPr>
            <p:cNvPr id="1832" name="Google Shape;1832;p149"/>
            <p:cNvCxnSpPr/>
            <p:nvPr/>
          </p:nvCxnSpPr>
          <p:spPr>
            <a:xfrm>
              <a:off x="3861550" y="2957900"/>
              <a:ext cx="1177800" cy="0"/>
            </a:xfrm>
            <a:prstGeom prst="straightConnector1">
              <a:avLst/>
            </a:prstGeom>
            <a:noFill/>
            <a:ln w="19050" cap="flat" cmpd="sng">
              <a:solidFill>
                <a:srgbClr val="21212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833" name="Google Shape;1833;p149"/>
            <p:cNvCxnSpPr/>
            <p:nvPr/>
          </p:nvCxnSpPr>
          <p:spPr>
            <a:xfrm>
              <a:off x="3871575" y="3553575"/>
              <a:ext cx="1177800" cy="0"/>
            </a:xfrm>
            <a:prstGeom prst="straightConnector1">
              <a:avLst/>
            </a:prstGeom>
            <a:noFill/>
            <a:ln w="19050" cap="flat" cmpd="sng">
              <a:solidFill>
                <a:srgbClr val="212121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pic>
        <p:nvPicPr>
          <p:cNvPr id="1834" name="Google Shape;1834;p14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27937" y="2874225"/>
            <a:ext cx="815875" cy="2371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35" name="Google Shape;1835;p14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309450" y="3167800"/>
            <a:ext cx="240400" cy="2371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36" name="Google Shape;1836;p14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40459" y="3162475"/>
            <a:ext cx="815875" cy="2371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37" name="Google Shape;1837;p14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40439" y="3490786"/>
            <a:ext cx="1048800" cy="2371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38" name="Google Shape;1838;p14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46638" y="2274489"/>
            <a:ext cx="815875" cy="237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839" name="Google Shape;1839;p14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049279" y="2580663"/>
            <a:ext cx="528150" cy="237150"/>
          </a:xfrm>
          <a:prstGeom prst="rect">
            <a:avLst/>
          </a:prstGeom>
          <a:noFill/>
          <a:ln>
            <a:noFill/>
          </a:ln>
        </p:spPr>
      </p:pic>
      <p:sp>
        <p:nvSpPr>
          <p:cNvPr id="1840" name="Google Shape;1840;p149"/>
          <p:cNvSpPr txBox="1"/>
          <p:nvPr/>
        </p:nvSpPr>
        <p:spPr>
          <a:xfrm>
            <a:off x="2225850" y="3308975"/>
            <a:ext cx="3666900" cy="24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Now,</a:t>
            </a: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 sum the </a:t>
            </a:r>
            <a:r>
              <a:rPr lang="en-GB" sz="1800" b="1">
                <a:latin typeface="Lexend"/>
                <a:ea typeface="Lexend"/>
                <a:cs typeface="Lexend"/>
                <a:sym typeface="Lexend"/>
              </a:rPr>
              <a:t>partial products.</a:t>
            </a:r>
            <a:endParaRPr sz="1800" b="1">
              <a:solidFill>
                <a:srgbClr val="000000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grpSp>
        <p:nvGrpSpPr>
          <p:cNvPr id="1841" name="Google Shape;1841;p149"/>
          <p:cNvGrpSpPr/>
          <p:nvPr/>
        </p:nvGrpSpPr>
        <p:grpSpPr>
          <a:xfrm>
            <a:off x="2225842" y="1645763"/>
            <a:ext cx="3431108" cy="501350"/>
            <a:chOff x="2111192" y="2877238"/>
            <a:chExt cx="3431108" cy="501350"/>
          </a:xfrm>
        </p:grpSpPr>
        <p:sp>
          <p:nvSpPr>
            <p:cNvPr id="1842" name="Google Shape;1842;p149"/>
            <p:cNvSpPr txBox="1"/>
            <p:nvPr/>
          </p:nvSpPr>
          <p:spPr>
            <a:xfrm>
              <a:off x="2111200" y="2877238"/>
              <a:ext cx="3431100" cy="2493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latin typeface="Lexend"/>
                  <a:ea typeface="Lexend"/>
                  <a:cs typeface="Lexend"/>
                  <a:sym typeface="Lexend"/>
                </a:rPr>
                <a:t>First multiply by the ones.</a:t>
              </a:r>
              <a:endParaRPr sz="18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endParaRPr>
            </a:p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  <p:sp>
          <p:nvSpPr>
            <p:cNvPr id="1843" name="Google Shape;1843;p149"/>
            <p:cNvSpPr txBox="1"/>
            <p:nvPr/>
          </p:nvSpPr>
          <p:spPr>
            <a:xfrm>
              <a:off x="2111192" y="3101388"/>
              <a:ext cx="24351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lvl="0" indent="0" algn="l" rtl="0">
                <a:lnSpc>
                  <a:spcPct val="115000"/>
                </a:lnSpc>
                <a:spcBef>
                  <a:spcPts val="1200"/>
                </a:spcBef>
                <a:spcAft>
                  <a:spcPts val="1200"/>
                </a:spcAft>
                <a:buNone/>
              </a:pPr>
              <a:r>
                <a:rPr lang="en-GB" sz="1800">
                  <a:solidFill>
                    <a:srgbClr val="845AD9"/>
                  </a:solidFill>
                  <a:latin typeface="Lexend"/>
                  <a:ea typeface="Lexend"/>
                  <a:cs typeface="Lexend"/>
                  <a:sym typeface="Lexend"/>
                </a:rPr>
                <a:t>165 × 2</a:t>
              </a:r>
              <a:r>
                <a:rPr lang="en-GB" sz="1800">
                  <a:solidFill>
                    <a:srgbClr val="845AD9"/>
                  </a:solidFill>
                  <a:latin typeface="ABeeZee"/>
                  <a:ea typeface="ABeeZee"/>
                  <a:cs typeface="ABeeZee"/>
                  <a:sym typeface="ABeeZee"/>
                </a:rPr>
                <a:t> </a:t>
              </a:r>
              <a:endParaRPr>
                <a:solidFill>
                  <a:srgbClr val="845AD9"/>
                </a:solidFill>
                <a:latin typeface="ABeeZee"/>
                <a:ea typeface="ABeeZee"/>
                <a:cs typeface="ABeeZee"/>
                <a:sym typeface="ABeeZee"/>
              </a:endParaRPr>
            </a:p>
          </p:txBody>
        </p:sp>
      </p:grpSp>
      <p:grpSp>
        <p:nvGrpSpPr>
          <p:cNvPr id="1844" name="Google Shape;1844;p149"/>
          <p:cNvGrpSpPr/>
          <p:nvPr/>
        </p:nvGrpSpPr>
        <p:grpSpPr>
          <a:xfrm>
            <a:off x="2225842" y="2432575"/>
            <a:ext cx="3431108" cy="501350"/>
            <a:chOff x="2111192" y="2877238"/>
            <a:chExt cx="3431108" cy="501350"/>
          </a:xfrm>
        </p:grpSpPr>
        <p:sp>
          <p:nvSpPr>
            <p:cNvPr id="1845" name="Google Shape;1845;p149"/>
            <p:cNvSpPr txBox="1"/>
            <p:nvPr/>
          </p:nvSpPr>
          <p:spPr>
            <a:xfrm>
              <a:off x="2111200" y="2877238"/>
              <a:ext cx="3431100" cy="2493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latin typeface="Lexend"/>
                  <a:ea typeface="Lexend"/>
                  <a:cs typeface="Lexend"/>
                  <a:sym typeface="Lexend"/>
                </a:rPr>
                <a:t>Then multiply by the tens.</a:t>
              </a:r>
              <a:endParaRPr sz="18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endParaRPr>
            </a:p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  <p:sp>
          <p:nvSpPr>
            <p:cNvPr id="1846" name="Google Shape;1846;p149"/>
            <p:cNvSpPr txBox="1"/>
            <p:nvPr/>
          </p:nvSpPr>
          <p:spPr>
            <a:xfrm>
              <a:off x="2111192" y="3101388"/>
              <a:ext cx="24351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lvl="0" indent="0" algn="l" rtl="0">
                <a:lnSpc>
                  <a:spcPct val="115000"/>
                </a:lnSpc>
                <a:spcBef>
                  <a:spcPts val="1200"/>
                </a:spcBef>
                <a:spcAft>
                  <a:spcPts val="1200"/>
                </a:spcAft>
                <a:buNone/>
              </a:pPr>
              <a:r>
                <a:rPr lang="en-GB" sz="1800">
                  <a:solidFill>
                    <a:srgbClr val="D02AA7"/>
                  </a:solidFill>
                  <a:latin typeface="Lexend"/>
                  <a:ea typeface="Lexend"/>
                  <a:cs typeface="Lexend"/>
                  <a:sym typeface="Lexend"/>
                </a:rPr>
                <a:t>165 × 4</a:t>
              </a:r>
              <a:r>
                <a:rPr lang="en-GB" sz="1800">
                  <a:solidFill>
                    <a:srgbClr val="037B7D"/>
                  </a:solidFill>
                  <a:latin typeface="Lexend"/>
                  <a:ea typeface="Lexend"/>
                  <a:cs typeface="Lexend"/>
                  <a:sym typeface="Lexend"/>
                </a:rPr>
                <a:t>0</a:t>
              </a:r>
              <a:r>
                <a:rPr lang="en-GB" sz="1800">
                  <a:solidFill>
                    <a:srgbClr val="D02AA7"/>
                  </a:solidFill>
                  <a:latin typeface="ABeeZee"/>
                  <a:ea typeface="ABeeZee"/>
                  <a:cs typeface="ABeeZee"/>
                  <a:sym typeface="ABeeZee"/>
                </a:rPr>
                <a:t> </a:t>
              </a:r>
              <a:endParaRPr>
                <a:solidFill>
                  <a:srgbClr val="D02AA7"/>
                </a:solidFill>
                <a:latin typeface="ABeeZee"/>
                <a:ea typeface="ABeeZee"/>
                <a:cs typeface="ABeeZee"/>
                <a:sym typeface="ABeeZee"/>
              </a:endParaRPr>
            </a:p>
          </p:txBody>
        </p:sp>
      </p:grpSp>
      <p:pic>
        <p:nvPicPr>
          <p:cNvPr id="1847" name="Google Shape;1847;p14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871434" y="3452113"/>
            <a:ext cx="710333" cy="994475"/>
          </a:xfrm>
          <a:prstGeom prst="rect">
            <a:avLst/>
          </a:prstGeom>
          <a:noFill/>
          <a:ln>
            <a:noFill/>
          </a:ln>
        </p:spPr>
      </p:pic>
      <p:sp>
        <p:nvSpPr>
          <p:cNvPr id="1848" name="Google Shape;1848;p149"/>
          <p:cNvSpPr txBox="1"/>
          <p:nvPr/>
        </p:nvSpPr>
        <p:spPr>
          <a:xfrm>
            <a:off x="333000" y="4127938"/>
            <a:ext cx="7452600" cy="255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There are </a:t>
            </a: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6,930</a:t>
            </a:r>
            <a:r>
              <a:rPr lang="en-GB" sz="18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 </a:t>
            </a: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table tennis balls</a:t>
            </a:r>
            <a:r>
              <a:rPr lang="en-GB" sz="18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 altogether.</a:t>
            </a:r>
            <a:endParaRPr sz="2200">
              <a:solidFill>
                <a:srgbClr val="000000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849" name="Google Shape;1849;p149"/>
          <p:cNvSpPr txBox="1"/>
          <p:nvPr/>
        </p:nvSpPr>
        <p:spPr>
          <a:xfrm>
            <a:off x="333000" y="4565100"/>
            <a:ext cx="7452600" cy="255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What did you notice?</a:t>
            </a:r>
            <a:endParaRPr sz="2200">
              <a:solidFill>
                <a:srgbClr val="000000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grpSp>
        <p:nvGrpSpPr>
          <p:cNvPr id="1850" name="Google Shape;1850;p149"/>
          <p:cNvGrpSpPr/>
          <p:nvPr/>
        </p:nvGrpSpPr>
        <p:grpSpPr>
          <a:xfrm>
            <a:off x="696476" y="2042296"/>
            <a:ext cx="440224" cy="314704"/>
            <a:chOff x="696476" y="2042296"/>
            <a:chExt cx="440224" cy="314704"/>
          </a:xfrm>
        </p:grpSpPr>
        <p:sp>
          <p:nvSpPr>
            <p:cNvPr id="1851" name="Google Shape;1851;p149"/>
            <p:cNvSpPr txBox="1"/>
            <p:nvPr/>
          </p:nvSpPr>
          <p:spPr>
            <a:xfrm>
              <a:off x="989400" y="2042296"/>
              <a:ext cx="147300" cy="314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dirty="0">
                  <a:latin typeface="Lexend"/>
                  <a:ea typeface="Lexend"/>
                  <a:cs typeface="Lexend"/>
                  <a:sym typeface="Lexend"/>
                </a:rPr>
                <a:t>1</a:t>
              </a:r>
              <a:endParaRPr sz="1800" dirty="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  <p:sp>
          <p:nvSpPr>
            <p:cNvPr id="1852" name="Google Shape;1852;p149"/>
            <p:cNvSpPr txBox="1"/>
            <p:nvPr/>
          </p:nvSpPr>
          <p:spPr>
            <a:xfrm>
              <a:off x="696476" y="2042300"/>
              <a:ext cx="150275" cy="314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latin typeface="Lexend"/>
                  <a:ea typeface="Lexend"/>
                  <a:cs typeface="Lexend"/>
                  <a:sym typeface="Lexend"/>
                </a:rPr>
                <a:t>1</a:t>
              </a:r>
              <a:endParaRPr sz="18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853" name="Google Shape;1853;p149"/>
          <p:cNvGrpSpPr/>
          <p:nvPr/>
        </p:nvGrpSpPr>
        <p:grpSpPr>
          <a:xfrm>
            <a:off x="625805" y="1832421"/>
            <a:ext cx="420483" cy="318235"/>
            <a:chOff x="625805" y="1832421"/>
            <a:chExt cx="420483" cy="318235"/>
          </a:xfrm>
        </p:grpSpPr>
        <p:sp>
          <p:nvSpPr>
            <p:cNvPr id="1854" name="Google Shape;1854;p149"/>
            <p:cNvSpPr txBox="1"/>
            <p:nvPr/>
          </p:nvSpPr>
          <p:spPr>
            <a:xfrm>
              <a:off x="898988" y="1832421"/>
              <a:ext cx="147300" cy="314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latin typeface="Lexend"/>
                  <a:ea typeface="Lexend"/>
                  <a:cs typeface="Lexend"/>
                  <a:sym typeface="Lexend"/>
                </a:rPr>
                <a:t>2</a:t>
              </a:r>
              <a:endParaRPr sz="18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  <p:sp>
          <p:nvSpPr>
            <p:cNvPr id="1855" name="Google Shape;1855;p149"/>
            <p:cNvSpPr txBox="1"/>
            <p:nvPr/>
          </p:nvSpPr>
          <p:spPr>
            <a:xfrm>
              <a:off x="625805" y="1835957"/>
              <a:ext cx="147300" cy="314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latin typeface="Lexend"/>
                  <a:ea typeface="Lexend"/>
                  <a:cs typeface="Lexend"/>
                  <a:sym typeface="Lexend"/>
                </a:rPr>
                <a:t>2</a:t>
              </a:r>
              <a:endParaRPr sz="18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0" name="Google Shape;1860;p150"/>
          <p:cNvSpPr txBox="1">
            <a:spLocks noGrp="1"/>
          </p:cNvSpPr>
          <p:nvPr>
            <p:ph type="title" idx="4294967295"/>
          </p:nvPr>
        </p:nvSpPr>
        <p:spPr>
          <a:xfrm>
            <a:off x="324000" y="748763"/>
            <a:ext cx="8179200" cy="48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0"/>
              <a:t>Sam, Andeep and Aisha are solving 232 × 42 </a:t>
            </a:r>
            <a:endParaRPr sz="1800" b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0"/>
              <a:t>Who</a:t>
            </a:r>
            <a:r>
              <a:rPr lang="en-GB" sz="1800"/>
              <a:t> </a:t>
            </a:r>
            <a:r>
              <a:rPr lang="en-GB" sz="1800" b="0"/>
              <a:t>is correct? Justify your thinking to your partner.</a:t>
            </a:r>
            <a:endParaRPr sz="1800" b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b="0"/>
          </a:p>
        </p:txBody>
      </p:sp>
      <p:sp>
        <p:nvSpPr>
          <p:cNvPr id="1861" name="Google Shape;1861;p150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/>
              <a:t>Regrouping in long multiplication</a:t>
            </a:r>
            <a:endParaRPr/>
          </a:p>
        </p:txBody>
      </p:sp>
      <p:sp>
        <p:nvSpPr>
          <p:cNvPr id="1862" name="Google Shape;1862;p150"/>
          <p:cNvSpPr txBox="1"/>
          <p:nvPr/>
        </p:nvSpPr>
        <p:spPr>
          <a:xfrm>
            <a:off x="793775" y="1373650"/>
            <a:ext cx="20934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Sam’s calculation</a:t>
            </a:r>
            <a:endParaRPr sz="18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863" name="Google Shape;1863;p150"/>
          <p:cNvSpPr txBox="1"/>
          <p:nvPr/>
        </p:nvSpPr>
        <p:spPr>
          <a:xfrm>
            <a:off x="5774400" y="1373650"/>
            <a:ext cx="28575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Andeep’s calculation</a:t>
            </a:r>
            <a:endParaRPr sz="1800">
              <a:latin typeface="Lexend"/>
              <a:ea typeface="Lexend"/>
              <a:cs typeface="Lexend"/>
              <a:sym typeface="Lexend"/>
            </a:endParaRPr>
          </a:p>
        </p:txBody>
      </p:sp>
      <p:graphicFrame>
        <p:nvGraphicFramePr>
          <p:cNvPr id="1864" name="Google Shape;1864;p150"/>
          <p:cNvGraphicFramePr/>
          <p:nvPr/>
        </p:nvGraphicFramePr>
        <p:xfrm>
          <a:off x="943138" y="2141725"/>
          <a:ext cx="1464625" cy="1524000"/>
        </p:xfrm>
        <a:graphic>
          <a:graphicData uri="http://schemas.openxmlformats.org/drawingml/2006/table">
            <a:tbl>
              <a:tblPr>
                <a:noFill/>
              </a:tblPr>
              <a:tblGrid>
                <a:gridCol w="292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29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929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929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929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066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Lexend"/>
                          <a:ea typeface="Lexend"/>
                          <a:cs typeface="Lexend"/>
                          <a:sym typeface="Lexend"/>
                        </a:rPr>
                        <a:t>2</a:t>
                      </a: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Lexend"/>
                          <a:ea typeface="Lexend"/>
                          <a:cs typeface="Lexend"/>
                          <a:sym typeface="Lexend"/>
                        </a:rPr>
                        <a:t>3</a:t>
                      </a: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Lexend"/>
                          <a:ea typeface="Lexend"/>
                          <a:cs typeface="Lexend"/>
                          <a:sym typeface="Lexend"/>
                        </a:rPr>
                        <a:t>2</a:t>
                      </a: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066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rgbClr val="D02AA7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4</a:t>
                      </a:r>
                      <a:endParaRPr sz="2000">
                        <a:solidFill>
                          <a:srgbClr val="D02AA7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rgbClr val="845AD9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2</a:t>
                      </a:r>
                      <a:endParaRPr sz="2000">
                        <a:solidFill>
                          <a:srgbClr val="845AD9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rgbClr val="000000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×</a:t>
                      </a: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066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solidFill>
                          <a:srgbClr val="845AD9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rgbClr val="845AD9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4</a:t>
                      </a:r>
                      <a:endParaRPr sz="1800">
                        <a:solidFill>
                          <a:srgbClr val="845AD9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rgbClr val="845AD9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6</a:t>
                      </a:r>
                      <a:endParaRPr sz="1800">
                        <a:solidFill>
                          <a:srgbClr val="845AD9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rgbClr val="845AD9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4</a:t>
                      </a:r>
                      <a:endParaRPr sz="1800">
                        <a:solidFill>
                          <a:srgbClr val="845AD9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066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rgbClr val="D02AA7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9</a:t>
                      </a:r>
                      <a:endParaRPr sz="2000">
                        <a:solidFill>
                          <a:srgbClr val="D02AA7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rgbClr val="D02AA7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1</a:t>
                      </a:r>
                      <a:endParaRPr sz="2000">
                        <a:solidFill>
                          <a:srgbClr val="D02AA7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rgbClr val="D02AA7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8</a:t>
                      </a:r>
                      <a:endParaRPr sz="2000">
                        <a:solidFill>
                          <a:srgbClr val="D02AA7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rgbClr val="037B7D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0</a:t>
                      </a:r>
                      <a:endParaRPr sz="2000">
                        <a:solidFill>
                          <a:srgbClr val="037B7D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2000">
                          <a:solidFill>
                            <a:srgbClr val="000000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+</a:t>
                      </a: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066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Lexend"/>
                          <a:ea typeface="Lexend"/>
                          <a:cs typeface="Lexend"/>
                          <a:sym typeface="Lexend"/>
                        </a:rPr>
                        <a:t>9</a:t>
                      </a:r>
                      <a:endParaRPr sz="2000">
                        <a:solidFill>
                          <a:srgbClr val="000000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Lexend"/>
                          <a:ea typeface="Lexend"/>
                          <a:cs typeface="Lexend"/>
                          <a:sym typeface="Lexend"/>
                        </a:rPr>
                        <a:t>4</a:t>
                      </a:r>
                      <a:endParaRPr sz="2000">
                        <a:solidFill>
                          <a:srgbClr val="000000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Lexend"/>
                          <a:ea typeface="Lexend"/>
                          <a:cs typeface="Lexend"/>
                          <a:sym typeface="Lexend"/>
                        </a:rPr>
                        <a:t>1</a:t>
                      </a:r>
                      <a:endParaRPr sz="2000">
                        <a:solidFill>
                          <a:srgbClr val="000000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Lexend"/>
                          <a:ea typeface="Lexend"/>
                          <a:cs typeface="Lexend"/>
                          <a:sym typeface="Lexend"/>
                        </a:rPr>
                        <a:t>4</a:t>
                      </a:r>
                      <a:endParaRPr sz="2000">
                        <a:solidFill>
                          <a:srgbClr val="000000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pSp>
        <p:nvGrpSpPr>
          <p:cNvPr id="1865" name="Google Shape;1865;p150"/>
          <p:cNvGrpSpPr/>
          <p:nvPr/>
        </p:nvGrpSpPr>
        <p:grpSpPr>
          <a:xfrm>
            <a:off x="952508" y="2766600"/>
            <a:ext cx="1464588" cy="595675"/>
            <a:chOff x="3861550" y="2957900"/>
            <a:chExt cx="1187825" cy="595675"/>
          </a:xfrm>
        </p:grpSpPr>
        <p:cxnSp>
          <p:nvCxnSpPr>
            <p:cNvPr id="1866" name="Google Shape;1866;p150"/>
            <p:cNvCxnSpPr/>
            <p:nvPr/>
          </p:nvCxnSpPr>
          <p:spPr>
            <a:xfrm>
              <a:off x="3861550" y="2957900"/>
              <a:ext cx="1177800" cy="0"/>
            </a:xfrm>
            <a:prstGeom prst="straightConnector1">
              <a:avLst/>
            </a:prstGeom>
            <a:noFill/>
            <a:ln w="9525" cap="flat" cmpd="sng">
              <a:solidFill>
                <a:srgbClr val="808080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867" name="Google Shape;1867;p150"/>
            <p:cNvCxnSpPr/>
            <p:nvPr/>
          </p:nvCxnSpPr>
          <p:spPr>
            <a:xfrm>
              <a:off x="3871575" y="3553575"/>
              <a:ext cx="1177800" cy="0"/>
            </a:xfrm>
            <a:prstGeom prst="straightConnector1">
              <a:avLst/>
            </a:prstGeom>
            <a:noFill/>
            <a:ln w="9525" cap="flat" cmpd="sng">
              <a:solidFill>
                <a:srgbClr val="808080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sp>
        <p:nvSpPr>
          <p:cNvPr id="1868" name="Google Shape;1868;p150"/>
          <p:cNvSpPr txBox="1"/>
          <p:nvPr/>
        </p:nvSpPr>
        <p:spPr>
          <a:xfrm>
            <a:off x="1319462" y="3673362"/>
            <a:ext cx="147300" cy="31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graphicFrame>
        <p:nvGraphicFramePr>
          <p:cNvPr id="1869" name="Google Shape;1869;p150"/>
          <p:cNvGraphicFramePr/>
          <p:nvPr/>
        </p:nvGraphicFramePr>
        <p:xfrm>
          <a:off x="6175513" y="2004188"/>
          <a:ext cx="1464625" cy="1524000"/>
        </p:xfrm>
        <a:graphic>
          <a:graphicData uri="http://schemas.openxmlformats.org/drawingml/2006/table">
            <a:tbl>
              <a:tblPr>
                <a:noFill/>
              </a:tblPr>
              <a:tblGrid>
                <a:gridCol w="292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29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929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929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929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066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Lexend"/>
                          <a:ea typeface="Lexend"/>
                          <a:cs typeface="Lexend"/>
                          <a:sym typeface="Lexend"/>
                        </a:rPr>
                        <a:t>2</a:t>
                      </a: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Lexend"/>
                          <a:ea typeface="Lexend"/>
                          <a:cs typeface="Lexend"/>
                          <a:sym typeface="Lexend"/>
                        </a:rPr>
                        <a:t>3</a:t>
                      </a: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Lexend"/>
                          <a:ea typeface="Lexend"/>
                          <a:cs typeface="Lexend"/>
                          <a:sym typeface="Lexend"/>
                        </a:rPr>
                        <a:t>2</a:t>
                      </a: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066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rgbClr val="D02AA7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4</a:t>
                      </a:r>
                      <a:endParaRPr sz="2000">
                        <a:solidFill>
                          <a:srgbClr val="D02AA7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rgbClr val="845AD9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2</a:t>
                      </a:r>
                      <a:endParaRPr sz="2000">
                        <a:solidFill>
                          <a:srgbClr val="845AD9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rgbClr val="000000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×</a:t>
                      </a: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066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solidFill>
                          <a:srgbClr val="845AD9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rgbClr val="845AD9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4</a:t>
                      </a:r>
                      <a:endParaRPr sz="1800">
                        <a:solidFill>
                          <a:srgbClr val="845AD9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rgbClr val="845AD9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6</a:t>
                      </a:r>
                      <a:endParaRPr sz="1800">
                        <a:solidFill>
                          <a:srgbClr val="845AD9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rgbClr val="845AD9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4</a:t>
                      </a:r>
                      <a:endParaRPr sz="1800">
                        <a:solidFill>
                          <a:srgbClr val="845AD9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066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rgbClr val="D02AA7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9</a:t>
                      </a:r>
                      <a:endParaRPr sz="2000">
                        <a:solidFill>
                          <a:srgbClr val="D02AA7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rgbClr val="D02AA7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2</a:t>
                      </a:r>
                      <a:endParaRPr sz="2000">
                        <a:solidFill>
                          <a:srgbClr val="D02AA7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rgbClr val="D02AA7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8</a:t>
                      </a:r>
                      <a:endParaRPr sz="2000">
                        <a:solidFill>
                          <a:srgbClr val="D02AA7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rgbClr val="037B7D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0</a:t>
                      </a:r>
                      <a:endParaRPr sz="2000">
                        <a:solidFill>
                          <a:srgbClr val="037B7D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2000">
                          <a:solidFill>
                            <a:srgbClr val="000000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+</a:t>
                      </a: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066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Lexend"/>
                          <a:ea typeface="Lexend"/>
                          <a:cs typeface="Lexend"/>
                          <a:sym typeface="Lexend"/>
                        </a:rPr>
                        <a:t>9</a:t>
                      </a:r>
                      <a:endParaRPr sz="2000">
                        <a:solidFill>
                          <a:srgbClr val="000000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Lexend"/>
                          <a:ea typeface="Lexend"/>
                          <a:cs typeface="Lexend"/>
                          <a:sym typeface="Lexend"/>
                        </a:rPr>
                        <a:t>7</a:t>
                      </a:r>
                      <a:endParaRPr sz="2000">
                        <a:solidFill>
                          <a:srgbClr val="000000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Lexend"/>
                          <a:ea typeface="Lexend"/>
                          <a:cs typeface="Lexend"/>
                          <a:sym typeface="Lexend"/>
                        </a:rPr>
                        <a:t>4</a:t>
                      </a:r>
                      <a:endParaRPr sz="2000">
                        <a:solidFill>
                          <a:srgbClr val="000000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Lexend"/>
                          <a:ea typeface="Lexend"/>
                          <a:cs typeface="Lexend"/>
                          <a:sym typeface="Lexend"/>
                        </a:rPr>
                        <a:t>4</a:t>
                      </a:r>
                      <a:endParaRPr sz="2000">
                        <a:solidFill>
                          <a:srgbClr val="000000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pSp>
        <p:nvGrpSpPr>
          <p:cNvPr id="1870" name="Google Shape;1870;p150"/>
          <p:cNvGrpSpPr/>
          <p:nvPr/>
        </p:nvGrpSpPr>
        <p:grpSpPr>
          <a:xfrm>
            <a:off x="6175546" y="2629500"/>
            <a:ext cx="1464588" cy="595675"/>
            <a:chOff x="3861550" y="2957900"/>
            <a:chExt cx="1187825" cy="595675"/>
          </a:xfrm>
        </p:grpSpPr>
        <p:cxnSp>
          <p:nvCxnSpPr>
            <p:cNvPr id="1871" name="Google Shape;1871;p150"/>
            <p:cNvCxnSpPr/>
            <p:nvPr/>
          </p:nvCxnSpPr>
          <p:spPr>
            <a:xfrm>
              <a:off x="3861550" y="2957900"/>
              <a:ext cx="1177800" cy="0"/>
            </a:xfrm>
            <a:prstGeom prst="straightConnector1">
              <a:avLst/>
            </a:prstGeom>
            <a:noFill/>
            <a:ln w="9525" cap="flat" cmpd="sng">
              <a:solidFill>
                <a:srgbClr val="808080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872" name="Google Shape;1872;p150"/>
            <p:cNvCxnSpPr/>
            <p:nvPr/>
          </p:nvCxnSpPr>
          <p:spPr>
            <a:xfrm>
              <a:off x="3871575" y="3553575"/>
              <a:ext cx="1177800" cy="0"/>
            </a:xfrm>
            <a:prstGeom prst="straightConnector1">
              <a:avLst/>
            </a:prstGeom>
            <a:noFill/>
            <a:ln w="9525" cap="flat" cmpd="sng">
              <a:solidFill>
                <a:srgbClr val="808080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sp>
        <p:nvSpPr>
          <p:cNvPr id="1873" name="Google Shape;1873;p150"/>
          <p:cNvSpPr txBox="1"/>
          <p:nvPr/>
        </p:nvSpPr>
        <p:spPr>
          <a:xfrm>
            <a:off x="6551837" y="3535824"/>
            <a:ext cx="147300" cy="31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1</a:t>
            </a:r>
            <a:endParaRPr sz="1800">
              <a:solidFill>
                <a:srgbClr val="000000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874" name="Google Shape;1874;p150"/>
          <p:cNvSpPr txBox="1"/>
          <p:nvPr/>
        </p:nvSpPr>
        <p:spPr>
          <a:xfrm>
            <a:off x="6481975" y="1827384"/>
            <a:ext cx="147300" cy="31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1</a:t>
            </a:r>
            <a:endParaRPr sz="1800">
              <a:solidFill>
                <a:srgbClr val="000000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grpSp>
        <p:nvGrpSpPr>
          <p:cNvPr id="1875" name="Google Shape;1875;p150"/>
          <p:cNvGrpSpPr/>
          <p:nvPr/>
        </p:nvGrpSpPr>
        <p:grpSpPr>
          <a:xfrm>
            <a:off x="324000" y="3621150"/>
            <a:ext cx="7649058" cy="1225000"/>
            <a:chOff x="324000" y="3621150"/>
            <a:chExt cx="7649058" cy="1225000"/>
          </a:xfrm>
        </p:grpSpPr>
        <p:pic>
          <p:nvPicPr>
            <p:cNvPr id="1876" name="Google Shape;1876;p150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7577058" y="3621150"/>
              <a:ext cx="396000" cy="4191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877" name="Google Shape;1877;p150"/>
            <p:cNvSpPr txBox="1"/>
            <p:nvPr/>
          </p:nvSpPr>
          <p:spPr>
            <a:xfrm>
              <a:off x="324000" y="4568950"/>
              <a:ext cx="55254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latin typeface="Kalam"/>
                  <a:ea typeface="Kalam"/>
                  <a:cs typeface="Kalam"/>
                  <a:sym typeface="Kalam"/>
                </a:rPr>
                <a:t>Andeep is correct. He has </a:t>
              </a:r>
              <a:r>
                <a:rPr lang="en-GB" sz="1800" b="1">
                  <a:latin typeface="Kalam"/>
                  <a:ea typeface="Kalam"/>
                  <a:cs typeface="Kalam"/>
                  <a:sym typeface="Kalam"/>
                </a:rPr>
                <a:t>regrouped</a:t>
              </a:r>
              <a:r>
                <a:rPr lang="en-GB" sz="1800">
                  <a:latin typeface="Kalam"/>
                  <a:ea typeface="Kalam"/>
                  <a:cs typeface="Kalam"/>
                  <a:sym typeface="Kalam"/>
                </a:rPr>
                <a:t> correctly.</a:t>
              </a:r>
              <a:endParaRPr sz="1800">
                <a:latin typeface="Kalam"/>
                <a:ea typeface="Kalam"/>
                <a:cs typeface="Kalam"/>
                <a:sym typeface="Kalam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1" name="Google Shape;1901;p151"/>
          <p:cNvSpPr txBox="1">
            <a:spLocks noGrp="1"/>
          </p:cNvSpPr>
          <p:nvPr>
            <p:ph type="subTitle" idx="1"/>
          </p:nvPr>
        </p:nvSpPr>
        <p:spPr>
          <a:xfrm>
            <a:off x="337825" y="810000"/>
            <a:ext cx="3982200" cy="501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/>
              <a:t>My turn: 2,876 × 22</a:t>
            </a:r>
            <a:endParaRPr/>
          </a:p>
        </p:txBody>
      </p:sp>
      <p:sp>
        <p:nvSpPr>
          <p:cNvPr id="1902" name="Google Shape;1902;p151"/>
          <p:cNvSpPr txBox="1">
            <a:spLocks noGrp="1"/>
          </p:cNvSpPr>
          <p:nvPr>
            <p:ph type="subTitle" idx="2"/>
          </p:nvPr>
        </p:nvSpPr>
        <p:spPr>
          <a:xfrm>
            <a:off x="4837800" y="810000"/>
            <a:ext cx="3982200" cy="501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/>
              <a:t>Your turn: 3,128 × 29</a:t>
            </a:r>
            <a:endParaRPr/>
          </a:p>
        </p:txBody>
      </p:sp>
      <p:sp>
        <p:nvSpPr>
          <p:cNvPr id="1903" name="Google Shape;1903;p151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4505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Multiple regroupings</a:t>
            </a:r>
            <a:endParaRPr/>
          </a:p>
        </p:txBody>
      </p:sp>
      <p:graphicFrame>
        <p:nvGraphicFramePr>
          <p:cNvPr id="1904" name="Google Shape;1904;p151"/>
          <p:cNvGraphicFramePr/>
          <p:nvPr/>
        </p:nvGraphicFramePr>
        <p:xfrm>
          <a:off x="1042363" y="1687700"/>
          <a:ext cx="1464600" cy="1828800"/>
        </p:xfrm>
        <a:graphic>
          <a:graphicData uri="http://schemas.openxmlformats.org/drawingml/2006/table">
            <a:tbl>
              <a:tblPr>
                <a:noFill/>
              </a:tblPr>
              <a:tblGrid>
                <a:gridCol w="2441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41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41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441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441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441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2066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066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Lexend"/>
                          <a:ea typeface="Lexend"/>
                          <a:cs typeface="Lexend"/>
                          <a:sym typeface="Lexend"/>
                        </a:rPr>
                        <a:t>2</a:t>
                      </a: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Lexend"/>
                          <a:ea typeface="Lexend"/>
                          <a:cs typeface="Lexend"/>
                          <a:sym typeface="Lexend"/>
                        </a:rPr>
                        <a:t>8</a:t>
                      </a: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Lexend"/>
                          <a:ea typeface="Lexend"/>
                          <a:cs typeface="Lexend"/>
                          <a:sym typeface="Lexend"/>
                        </a:rPr>
                        <a:t>7</a:t>
                      </a: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Lexend"/>
                          <a:ea typeface="Lexend"/>
                          <a:cs typeface="Lexend"/>
                          <a:sym typeface="Lexend"/>
                        </a:rPr>
                        <a:t>6</a:t>
                      </a: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066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rgbClr val="D02AA7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2</a:t>
                      </a:r>
                      <a:endParaRPr sz="2000">
                        <a:solidFill>
                          <a:srgbClr val="D02AA7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rgbClr val="845AD9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2</a:t>
                      </a:r>
                      <a:endParaRPr sz="2000">
                        <a:solidFill>
                          <a:srgbClr val="845AD9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rgbClr val="000000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×</a:t>
                      </a: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066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solidFill>
                          <a:srgbClr val="845AD9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rgbClr val="845AD9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5</a:t>
                      </a:r>
                      <a:endParaRPr sz="2000">
                        <a:solidFill>
                          <a:srgbClr val="845AD9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rgbClr val="845AD9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7</a:t>
                      </a:r>
                      <a:endParaRPr sz="1800">
                        <a:solidFill>
                          <a:srgbClr val="845AD9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rgbClr val="845AD9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5</a:t>
                      </a:r>
                      <a:endParaRPr sz="1800">
                        <a:solidFill>
                          <a:srgbClr val="845AD9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rgbClr val="845AD9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2</a:t>
                      </a:r>
                      <a:endParaRPr sz="1800">
                        <a:solidFill>
                          <a:srgbClr val="845AD9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066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rgbClr val="D02AA7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5</a:t>
                      </a:r>
                      <a:endParaRPr sz="2000">
                        <a:solidFill>
                          <a:srgbClr val="D02AA7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rgbClr val="D02AA7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7</a:t>
                      </a:r>
                      <a:endParaRPr sz="2000">
                        <a:solidFill>
                          <a:srgbClr val="D02AA7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rgbClr val="D02AA7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5</a:t>
                      </a:r>
                      <a:endParaRPr sz="2000">
                        <a:solidFill>
                          <a:srgbClr val="D02AA7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rgbClr val="D02AA7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2</a:t>
                      </a:r>
                      <a:endParaRPr sz="2000">
                        <a:solidFill>
                          <a:srgbClr val="D02AA7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rgbClr val="037B7D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0</a:t>
                      </a:r>
                      <a:endParaRPr sz="2000">
                        <a:solidFill>
                          <a:srgbClr val="037B7D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2000">
                          <a:solidFill>
                            <a:srgbClr val="000000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+</a:t>
                      </a: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066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Lexend"/>
                          <a:ea typeface="Lexend"/>
                          <a:cs typeface="Lexend"/>
                          <a:sym typeface="Lexend"/>
                        </a:rPr>
                        <a:t>6</a:t>
                      </a: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Lexend"/>
                          <a:ea typeface="Lexend"/>
                          <a:cs typeface="Lexend"/>
                          <a:sym typeface="Lexend"/>
                        </a:rPr>
                        <a:t>3</a:t>
                      </a:r>
                      <a:endParaRPr sz="2000">
                        <a:solidFill>
                          <a:srgbClr val="000000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Lexend"/>
                          <a:ea typeface="Lexend"/>
                          <a:cs typeface="Lexend"/>
                          <a:sym typeface="Lexend"/>
                        </a:rPr>
                        <a:t>2</a:t>
                      </a:r>
                      <a:endParaRPr sz="2000">
                        <a:solidFill>
                          <a:srgbClr val="000000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Lexend"/>
                          <a:ea typeface="Lexend"/>
                          <a:cs typeface="Lexend"/>
                          <a:sym typeface="Lexend"/>
                        </a:rPr>
                        <a:t>7</a:t>
                      </a:r>
                      <a:endParaRPr sz="2000">
                        <a:solidFill>
                          <a:srgbClr val="000000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Lexend"/>
                          <a:ea typeface="Lexend"/>
                          <a:cs typeface="Lexend"/>
                          <a:sym typeface="Lexend"/>
                        </a:rPr>
                        <a:t>2</a:t>
                      </a:r>
                      <a:endParaRPr sz="2000">
                        <a:solidFill>
                          <a:srgbClr val="000000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pSp>
        <p:nvGrpSpPr>
          <p:cNvPr id="1905" name="Google Shape;1905;p151"/>
          <p:cNvGrpSpPr/>
          <p:nvPr/>
        </p:nvGrpSpPr>
        <p:grpSpPr>
          <a:xfrm>
            <a:off x="1061096" y="2622200"/>
            <a:ext cx="1464588" cy="595675"/>
            <a:chOff x="3861550" y="2957900"/>
            <a:chExt cx="1187825" cy="595675"/>
          </a:xfrm>
        </p:grpSpPr>
        <p:cxnSp>
          <p:nvCxnSpPr>
            <p:cNvPr id="1906" name="Google Shape;1906;p151"/>
            <p:cNvCxnSpPr/>
            <p:nvPr/>
          </p:nvCxnSpPr>
          <p:spPr>
            <a:xfrm>
              <a:off x="3861550" y="2957900"/>
              <a:ext cx="1177800" cy="0"/>
            </a:xfrm>
            <a:prstGeom prst="straightConnector1">
              <a:avLst/>
            </a:prstGeom>
            <a:noFill/>
            <a:ln w="9525" cap="flat" cmpd="sng">
              <a:solidFill>
                <a:srgbClr val="808080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907" name="Google Shape;1907;p151"/>
            <p:cNvCxnSpPr/>
            <p:nvPr/>
          </p:nvCxnSpPr>
          <p:spPr>
            <a:xfrm>
              <a:off x="3871575" y="3553575"/>
              <a:ext cx="1177800" cy="0"/>
            </a:xfrm>
            <a:prstGeom prst="straightConnector1">
              <a:avLst/>
            </a:prstGeom>
            <a:noFill/>
            <a:ln w="9525" cap="flat" cmpd="sng">
              <a:solidFill>
                <a:srgbClr val="808080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pic>
        <p:nvPicPr>
          <p:cNvPr id="1908" name="Google Shape;1908;p15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325788" y="2632675"/>
            <a:ext cx="935175" cy="2371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909" name="Google Shape;1909;p15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018787" y="2933550"/>
            <a:ext cx="240400" cy="2371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910" name="Google Shape;1910;p15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061088" y="2924075"/>
            <a:ext cx="935175" cy="2371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911" name="Google Shape;1911;p15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095125" y="3248537"/>
            <a:ext cx="1179350" cy="2371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912" name="Google Shape;1912;p151"/>
          <p:cNvGrpSpPr/>
          <p:nvPr/>
        </p:nvGrpSpPr>
        <p:grpSpPr>
          <a:xfrm>
            <a:off x="1347162" y="2041438"/>
            <a:ext cx="892450" cy="527525"/>
            <a:chOff x="1347162" y="2041438"/>
            <a:chExt cx="892450" cy="527525"/>
          </a:xfrm>
        </p:grpSpPr>
        <p:pic>
          <p:nvPicPr>
            <p:cNvPr id="1913" name="Google Shape;1913;p151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1347162" y="2041438"/>
              <a:ext cx="892450" cy="23712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914" name="Google Shape;1914;p151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1701017" y="2331813"/>
              <a:ext cx="528150" cy="237150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1915" name="Google Shape;1915;p151"/>
          <p:cNvGrpSpPr/>
          <p:nvPr/>
        </p:nvGrpSpPr>
        <p:grpSpPr>
          <a:xfrm>
            <a:off x="1277643" y="1845296"/>
            <a:ext cx="644319" cy="325239"/>
            <a:chOff x="1277643" y="1845296"/>
            <a:chExt cx="644319" cy="325239"/>
          </a:xfrm>
        </p:grpSpPr>
        <p:sp>
          <p:nvSpPr>
            <p:cNvPr id="1916" name="Google Shape;1916;p151"/>
            <p:cNvSpPr txBox="1"/>
            <p:nvPr/>
          </p:nvSpPr>
          <p:spPr>
            <a:xfrm>
              <a:off x="1774663" y="1845296"/>
              <a:ext cx="147300" cy="314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latin typeface="Lexend"/>
                  <a:ea typeface="Lexend"/>
                  <a:cs typeface="Lexend"/>
                  <a:sym typeface="Lexend"/>
                </a:rPr>
                <a:t>1</a:t>
              </a:r>
              <a:endParaRPr sz="18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  <p:sp>
          <p:nvSpPr>
            <p:cNvPr id="1917" name="Google Shape;1917;p151"/>
            <p:cNvSpPr txBox="1"/>
            <p:nvPr/>
          </p:nvSpPr>
          <p:spPr>
            <a:xfrm>
              <a:off x="1530563" y="1845298"/>
              <a:ext cx="147300" cy="314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latin typeface="Lexend"/>
                  <a:ea typeface="Lexend"/>
                  <a:cs typeface="Lexend"/>
                  <a:sym typeface="Lexend"/>
                </a:rPr>
                <a:t>1</a:t>
              </a:r>
              <a:endParaRPr sz="18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  <p:sp>
          <p:nvSpPr>
            <p:cNvPr id="1918" name="Google Shape;1918;p151"/>
            <p:cNvSpPr txBox="1"/>
            <p:nvPr/>
          </p:nvSpPr>
          <p:spPr>
            <a:xfrm>
              <a:off x="1277643" y="1855836"/>
              <a:ext cx="147300" cy="314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latin typeface="Lexend"/>
                  <a:ea typeface="Lexend"/>
                  <a:cs typeface="Lexend"/>
                  <a:sym typeface="Lexend"/>
                </a:rPr>
                <a:t>1</a:t>
              </a:r>
              <a:endParaRPr sz="18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919" name="Google Shape;1919;p151"/>
          <p:cNvGrpSpPr/>
          <p:nvPr/>
        </p:nvGrpSpPr>
        <p:grpSpPr>
          <a:xfrm>
            <a:off x="1114123" y="3516361"/>
            <a:ext cx="369820" cy="315105"/>
            <a:chOff x="1114123" y="3516361"/>
            <a:chExt cx="369820" cy="315105"/>
          </a:xfrm>
        </p:grpSpPr>
        <p:sp>
          <p:nvSpPr>
            <p:cNvPr id="1920" name="Google Shape;1920;p151"/>
            <p:cNvSpPr txBox="1"/>
            <p:nvPr/>
          </p:nvSpPr>
          <p:spPr>
            <a:xfrm>
              <a:off x="1336643" y="3516361"/>
              <a:ext cx="147300" cy="314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latin typeface="Lexend"/>
                  <a:ea typeface="Lexend"/>
                  <a:cs typeface="Lexend"/>
                  <a:sym typeface="Lexend"/>
                </a:rPr>
                <a:t>1</a:t>
              </a:r>
              <a:endParaRPr sz="18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  <p:sp>
          <p:nvSpPr>
            <p:cNvPr id="1921" name="Google Shape;1921;p151"/>
            <p:cNvSpPr txBox="1"/>
            <p:nvPr/>
          </p:nvSpPr>
          <p:spPr>
            <a:xfrm>
              <a:off x="1114123" y="3516766"/>
              <a:ext cx="147300" cy="314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latin typeface="Lexend"/>
                  <a:ea typeface="Lexend"/>
                  <a:cs typeface="Lexend"/>
                  <a:sym typeface="Lexend"/>
                </a:rPr>
                <a:t>1</a:t>
              </a:r>
              <a:endParaRPr sz="18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922" name="Google Shape;1922;p151"/>
          <p:cNvGrpSpPr/>
          <p:nvPr/>
        </p:nvGrpSpPr>
        <p:grpSpPr>
          <a:xfrm>
            <a:off x="1231905" y="1687711"/>
            <a:ext cx="616414" cy="327654"/>
            <a:chOff x="1231905" y="1687711"/>
            <a:chExt cx="616414" cy="327654"/>
          </a:xfrm>
        </p:grpSpPr>
        <p:sp>
          <p:nvSpPr>
            <p:cNvPr id="1923" name="Google Shape;1923;p151"/>
            <p:cNvSpPr txBox="1"/>
            <p:nvPr/>
          </p:nvSpPr>
          <p:spPr>
            <a:xfrm>
              <a:off x="1701018" y="1687711"/>
              <a:ext cx="147300" cy="314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latin typeface="Lexend"/>
                  <a:ea typeface="Lexend"/>
                  <a:cs typeface="Lexend"/>
                  <a:sym typeface="Lexend"/>
                </a:rPr>
                <a:t>1</a:t>
              </a:r>
              <a:endParaRPr sz="18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  <p:sp>
          <p:nvSpPr>
            <p:cNvPr id="1924" name="Google Shape;1924;p151"/>
            <p:cNvSpPr txBox="1"/>
            <p:nvPr/>
          </p:nvSpPr>
          <p:spPr>
            <a:xfrm>
              <a:off x="1483943" y="1687711"/>
              <a:ext cx="147300" cy="314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latin typeface="Lexend"/>
                  <a:ea typeface="Lexend"/>
                  <a:cs typeface="Lexend"/>
                  <a:sym typeface="Lexend"/>
                </a:rPr>
                <a:t>1</a:t>
              </a:r>
              <a:endParaRPr sz="18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  <p:sp>
          <p:nvSpPr>
            <p:cNvPr id="1925" name="Google Shape;1925;p151"/>
            <p:cNvSpPr txBox="1"/>
            <p:nvPr/>
          </p:nvSpPr>
          <p:spPr>
            <a:xfrm>
              <a:off x="1231905" y="1700665"/>
              <a:ext cx="147300" cy="314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latin typeface="Lexend"/>
                  <a:ea typeface="Lexend"/>
                  <a:cs typeface="Lexend"/>
                  <a:sym typeface="Lexend"/>
                </a:rPr>
                <a:t>1</a:t>
              </a:r>
              <a:endParaRPr sz="18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aphicFrame>
        <p:nvGraphicFramePr>
          <p:cNvPr id="1926" name="Google Shape;1926;p151"/>
          <p:cNvGraphicFramePr/>
          <p:nvPr/>
        </p:nvGraphicFramePr>
        <p:xfrm>
          <a:off x="5258088" y="1530138"/>
          <a:ext cx="1464600" cy="1828800"/>
        </p:xfrm>
        <a:graphic>
          <a:graphicData uri="http://schemas.openxmlformats.org/drawingml/2006/table">
            <a:tbl>
              <a:tblPr>
                <a:noFill/>
              </a:tblPr>
              <a:tblGrid>
                <a:gridCol w="2441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41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41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441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441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441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2066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066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3</a:t>
                      </a:r>
                      <a:endParaRPr sz="20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1</a:t>
                      </a:r>
                      <a:endParaRPr sz="20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2</a:t>
                      </a:r>
                      <a:endParaRPr sz="20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8</a:t>
                      </a:r>
                      <a:endParaRPr sz="20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066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2</a:t>
                      </a:r>
                      <a:endParaRPr sz="20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9</a:t>
                      </a:r>
                      <a:endParaRPr sz="20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rgbClr val="000000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×</a:t>
                      </a: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066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2</a:t>
                      </a:r>
                      <a:endParaRPr sz="20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8</a:t>
                      </a:r>
                      <a:endParaRPr sz="20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1</a:t>
                      </a: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5</a:t>
                      </a: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2</a:t>
                      </a: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066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6</a:t>
                      </a:r>
                      <a:endParaRPr sz="20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2</a:t>
                      </a:r>
                      <a:endParaRPr sz="20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5</a:t>
                      </a:r>
                      <a:endParaRPr sz="20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6</a:t>
                      </a:r>
                      <a:endParaRPr sz="20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0</a:t>
                      </a:r>
                      <a:endParaRPr sz="20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2000">
                          <a:solidFill>
                            <a:srgbClr val="000000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+</a:t>
                      </a: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066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9</a:t>
                      </a:r>
                      <a:endParaRPr sz="20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0</a:t>
                      </a:r>
                      <a:endParaRPr sz="20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7</a:t>
                      </a:r>
                      <a:endParaRPr sz="20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1</a:t>
                      </a:r>
                      <a:endParaRPr sz="20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2</a:t>
                      </a:r>
                      <a:endParaRPr sz="20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F0F0F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pSp>
        <p:nvGrpSpPr>
          <p:cNvPr id="1927" name="Google Shape;1927;p151"/>
          <p:cNvGrpSpPr/>
          <p:nvPr/>
        </p:nvGrpSpPr>
        <p:grpSpPr>
          <a:xfrm>
            <a:off x="5276821" y="2464638"/>
            <a:ext cx="1464588" cy="595675"/>
            <a:chOff x="3861550" y="2957900"/>
            <a:chExt cx="1187825" cy="595675"/>
          </a:xfrm>
        </p:grpSpPr>
        <p:cxnSp>
          <p:nvCxnSpPr>
            <p:cNvPr id="1928" name="Google Shape;1928;p151"/>
            <p:cNvCxnSpPr/>
            <p:nvPr/>
          </p:nvCxnSpPr>
          <p:spPr>
            <a:xfrm>
              <a:off x="3861550" y="2957900"/>
              <a:ext cx="1177800" cy="0"/>
            </a:xfrm>
            <a:prstGeom prst="straightConnector1">
              <a:avLst/>
            </a:prstGeom>
            <a:noFill/>
            <a:ln w="9525" cap="flat" cmpd="sng">
              <a:solidFill>
                <a:srgbClr val="808080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929" name="Google Shape;1929;p151"/>
            <p:cNvCxnSpPr/>
            <p:nvPr/>
          </p:nvCxnSpPr>
          <p:spPr>
            <a:xfrm>
              <a:off x="3871575" y="3553575"/>
              <a:ext cx="1177800" cy="0"/>
            </a:xfrm>
            <a:prstGeom prst="straightConnector1">
              <a:avLst/>
            </a:prstGeom>
            <a:noFill/>
            <a:ln w="9525" cap="flat" cmpd="sng">
              <a:solidFill>
                <a:srgbClr val="808080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grpSp>
        <p:nvGrpSpPr>
          <p:cNvPr id="1930" name="Google Shape;1930;p151"/>
          <p:cNvGrpSpPr/>
          <p:nvPr/>
        </p:nvGrpSpPr>
        <p:grpSpPr>
          <a:xfrm>
            <a:off x="5493368" y="1687734"/>
            <a:ext cx="644319" cy="325239"/>
            <a:chOff x="5493368" y="1687734"/>
            <a:chExt cx="644319" cy="325239"/>
          </a:xfrm>
        </p:grpSpPr>
        <p:sp>
          <p:nvSpPr>
            <p:cNvPr id="1931" name="Google Shape;1931;p151"/>
            <p:cNvSpPr txBox="1"/>
            <p:nvPr/>
          </p:nvSpPr>
          <p:spPr>
            <a:xfrm>
              <a:off x="5990388" y="1687734"/>
              <a:ext cx="147300" cy="314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latin typeface="Lexend"/>
                  <a:ea typeface="Lexend"/>
                  <a:cs typeface="Lexend"/>
                  <a:sym typeface="Lexend"/>
                </a:rPr>
                <a:t>7</a:t>
              </a:r>
              <a:endParaRPr sz="18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  <p:sp>
          <p:nvSpPr>
            <p:cNvPr id="1932" name="Google Shape;1932;p151"/>
            <p:cNvSpPr txBox="1"/>
            <p:nvPr/>
          </p:nvSpPr>
          <p:spPr>
            <a:xfrm>
              <a:off x="5746288" y="1687735"/>
              <a:ext cx="147300" cy="314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latin typeface="Lexend"/>
                  <a:ea typeface="Lexend"/>
                  <a:cs typeface="Lexend"/>
                  <a:sym typeface="Lexend"/>
                </a:rPr>
                <a:t>2</a:t>
              </a:r>
              <a:endParaRPr sz="18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  <p:sp>
          <p:nvSpPr>
            <p:cNvPr id="1933" name="Google Shape;1933;p151"/>
            <p:cNvSpPr txBox="1"/>
            <p:nvPr/>
          </p:nvSpPr>
          <p:spPr>
            <a:xfrm>
              <a:off x="5493368" y="1698273"/>
              <a:ext cx="147300" cy="314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latin typeface="Lexend"/>
                  <a:ea typeface="Lexend"/>
                  <a:cs typeface="Lexend"/>
                  <a:sym typeface="Lexend"/>
                </a:rPr>
                <a:t>1</a:t>
              </a:r>
              <a:endParaRPr sz="18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934" name="Google Shape;1934;p151"/>
          <p:cNvGrpSpPr/>
          <p:nvPr/>
        </p:nvGrpSpPr>
        <p:grpSpPr>
          <a:xfrm>
            <a:off x="5329848" y="3302173"/>
            <a:ext cx="611820" cy="319539"/>
            <a:chOff x="1114123" y="3459736"/>
            <a:chExt cx="611820" cy="319539"/>
          </a:xfrm>
        </p:grpSpPr>
        <p:sp>
          <p:nvSpPr>
            <p:cNvPr id="1935" name="Google Shape;1935;p151"/>
            <p:cNvSpPr txBox="1"/>
            <p:nvPr/>
          </p:nvSpPr>
          <p:spPr>
            <a:xfrm>
              <a:off x="1578643" y="3459736"/>
              <a:ext cx="147300" cy="314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latin typeface="ABeeZee"/>
                  <a:ea typeface="ABeeZee"/>
                  <a:cs typeface="ABeeZee"/>
                  <a:sym typeface="ABeeZee"/>
                </a:rPr>
                <a:t>1</a:t>
              </a:r>
              <a:endParaRPr sz="1800">
                <a:solidFill>
                  <a:srgbClr val="000000"/>
                </a:solidFill>
                <a:latin typeface="ABeeZee"/>
                <a:ea typeface="ABeeZee"/>
                <a:cs typeface="ABeeZee"/>
                <a:sym typeface="ABeeZee"/>
              </a:endParaRPr>
            </a:p>
          </p:txBody>
        </p:sp>
        <p:sp>
          <p:nvSpPr>
            <p:cNvPr id="1936" name="Google Shape;1936;p151"/>
            <p:cNvSpPr txBox="1"/>
            <p:nvPr/>
          </p:nvSpPr>
          <p:spPr>
            <a:xfrm>
              <a:off x="1114123" y="3464574"/>
              <a:ext cx="147300" cy="314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latin typeface="ABeeZee"/>
                  <a:ea typeface="ABeeZee"/>
                  <a:cs typeface="ABeeZee"/>
                  <a:sym typeface="ABeeZee"/>
                </a:rPr>
                <a:t>1</a:t>
              </a:r>
              <a:endParaRPr sz="1800">
                <a:solidFill>
                  <a:srgbClr val="000000"/>
                </a:solidFill>
                <a:latin typeface="ABeeZee"/>
                <a:ea typeface="ABeeZee"/>
                <a:cs typeface="ABeeZee"/>
                <a:sym typeface="ABeeZee"/>
              </a:endParaRPr>
            </a:p>
          </p:txBody>
        </p:sp>
      </p:grpSp>
      <p:sp>
        <p:nvSpPr>
          <p:cNvPr id="1937" name="Google Shape;1937;p151"/>
          <p:cNvSpPr txBox="1"/>
          <p:nvPr/>
        </p:nvSpPr>
        <p:spPr>
          <a:xfrm>
            <a:off x="5757668" y="1436898"/>
            <a:ext cx="147300" cy="31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1</a:t>
            </a:r>
            <a:endParaRPr sz="1800">
              <a:solidFill>
                <a:srgbClr val="000000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2" name="Google Shape;1552;p134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800" u="sng" dirty="0"/>
              <a:t>Division</a:t>
            </a:r>
            <a:r>
              <a:rPr lang="en-GB" sz="1800" dirty="0"/>
              <a:t> Record regrouping and remainders in short division</a:t>
            </a:r>
            <a:endParaRPr dirty="0"/>
          </a:p>
        </p:txBody>
      </p:sp>
      <p:pic>
        <p:nvPicPr>
          <p:cNvPr id="1553" name="Google Shape;1553;p13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209200" y="3240004"/>
            <a:ext cx="498270" cy="50507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554" name="Google Shape;1554;p134"/>
          <p:cNvGrpSpPr/>
          <p:nvPr/>
        </p:nvGrpSpPr>
        <p:grpSpPr>
          <a:xfrm>
            <a:off x="5389232" y="1806006"/>
            <a:ext cx="3253890" cy="1496708"/>
            <a:chOff x="6953040" y="712054"/>
            <a:chExt cx="1888174" cy="1316250"/>
          </a:xfrm>
        </p:grpSpPr>
        <p:pic>
          <p:nvPicPr>
            <p:cNvPr id="1555" name="Google Shape;1555;p134"/>
            <p:cNvPicPr preferRelativeResize="0"/>
            <p:nvPr/>
          </p:nvPicPr>
          <p:blipFill rotWithShape="1">
            <a:blip r:embed="rId4">
              <a:alphaModFix/>
            </a:blip>
            <a:srcRect t="56280" r="70143"/>
            <a:stretch/>
          </p:blipFill>
          <p:spPr>
            <a:xfrm>
              <a:off x="6953040" y="712054"/>
              <a:ext cx="1888174" cy="131625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556" name="Google Shape;1556;p134"/>
            <p:cNvSpPr txBox="1"/>
            <p:nvPr/>
          </p:nvSpPr>
          <p:spPr>
            <a:xfrm>
              <a:off x="7028686" y="848775"/>
              <a:ext cx="1743900" cy="7329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latin typeface="Lexend"/>
                  <a:ea typeface="Lexend"/>
                  <a:cs typeface="Lexend"/>
                  <a:sym typeface="Lexend"/>
                </a:rPr>
                <a:t>I know how to divide a 2-digit number using short division, but what do I do when it’s a 3 digit number?</a:t>
              </a:r>
              <a:endParaRPr sz="1800"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aphicFrame>
        <p:nvGraphicFramePr>
          <p:cNvPr id="1557" name="Google Shape;1557;p134"/>
          <p:cNvGraphicFramePr/>
          <p:nvPr/>
        </p:nvGraphicFramePr>
        <p:xfrm>
          <a:off x="667175" y="2227146"/>
          <a:ext cx="3904725" cy="1385150"/>
        </p:xfrm>
        <a:graphic>
          <a:graphicData uri="http://schemas.openxmlformats.org/drawingml/2006/table">
            <a:tbl>
              <a:tblPr>
                <a:noFill/>
              </a:tblPr>
              <a:tblGrid>
                <a:gridCol w="4847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200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499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499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6925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solidFill>
                          <a:srgbClr val="845AD9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solidFill>
                          <a:srgbClr val="037B7D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solidFill>
                          <a:srgbClr val="037B7D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925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200">
                          <a:latin typeface="Lexend"/>
                          <a:ea typeface="Lexend"/>
                          <a:cs typeface="Lexend"/>
                          <a:sym typeface="Lexend"/>
                        </a:rPr>
                        <a:t>4</a:t>
                      </a:r>
                      <a:endParaRPr sz="22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200">
                          <a:solidFill>
                            <a:srgbClr val="845AD9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5</a:t>
                      </a:r>
                      <a:endParaRPr sz="2200">
                        <a:solidFill>
                          <a:srgbClr val="845AD9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200">
                          <a:solidFill>
                            <a:srgbClr val="037B7D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5</a:t>
                      </a:r>
                      <a:endParaRPr sz="2200">
                        <a:solidFill>
                          <a:srgbClr val="037B7D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200">
                          <a:solidFill>
                            <a:schemeClr val="accent3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3</a:t>
                      </a:r>
                      <a:endParaRPr sz="2200">
                        <a:solidFill>
                          <a:schemeClr val="accent3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pSp>
        <p:nvGrpSpPr>
          <p:cNvPr id="1558" name="Google Shape;1558;p134"/>
          <p:cNvGrpSpPr/>
          <p:nvPr/>
        </p:nvGrpSpPr>
        <p:grpSpPr>
          <a:xfrm>
            <a:off x="1334206" y="2919798"/>
            <a:ext cx="3237787" cy="692584"/>
            <a:chOff x="1734213" y="3652875"/>
            <a:chExt cx="1536900" cy="376200"/>
          </a:xfrm>
        </p:grpSpPr>
        <p:cxnSp>
          <p:nvCxnSpPr>
            <p:cNvPr id="1559" name="Google Shape;1559;p134"/>
            <p:cNvCxnSpPr/>
            <p:nvPr/>
          </p:nvCxnSpPr>
          <p:spPr>
            <a:xfrm rot="10800000">
              <a:off x="1753275" y="3652875"/>
              <a:ext cx="0" cy="376200"/>
            </a:xfrm>
            <a:prstGeom prst="straightConnector1">
              <a:avLst/>
            </a:prstGeom>
            <a:noFill/>
            <a:ln w="3810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560" name="Google Shape;1560;p134"/>
            <p:cNvCxnSpPr/>
            <p:nvPr/>
          </p:nvCxnSpPr>
          <p:spPr>
            <a:xfrm>
              <a:off x="1734213" y="3656700"/>
              <a:ext cx="1536900" cy="0"/>
            </a:xfrm>
            <a:prstGeom prst="straightConnector1">
              <a:avLst/>
            </a:prstGeom>
            <a:noFill/>
            <a:ln w="3810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sp>
        <p:nvSpPr>
          <p:cNvPr id="1561" name="Google Shape;1561;p134"/>
          <p:cNvSpPr txBox="1"/>
          <p:nvPr/>
        </p:nvSpPr>
        <p:spPr>
          <a:xfrm>
            <a:off x="1230450" y="2282700"/>
            <a:ext cx="4278300" cy="363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    100s      </a:t>
            </a:r>
            <a:r>
              <a:rPr lang="en-GB" sz="22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10s          </a:t>
            </a: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 </a:t>
            </a:r>
            <a:r>
              <a:rPr lang="en-GB" sz="22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1s</a:t>
            </a:r>
            <a:endParaRPr sz="2200">
              <a:solidFill>
                <a:srgbClr val="000000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1562" name="Google Shape;1562;p13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741000" y="3853895"/>
            <a:ext cx="895350" cy="5389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63" name="Google Shape;1563;p134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3195225" y="3780033"/>
            <a:ext cx="1069875" cy="445500"/>
          </a:xfrm>
          <a:prstGeom prst="rect">
            <a:avLst/>
          </a:prstGeom>
          <a:noFill/>
          <a:ln>
            <a:noFill/>
          </a:ln>
        </p:spPr>
      </p:pic>
      <p:sp>
        <p:nvSpPr>
          <p:cNvPr id="1564" name="Google Shape;1564;p134"/>
          <p:cNvSpPr txBox="1"/>
          <p:nvPr/>
        </p:nvSpPr>
        <p:spPr>
          <a:xfrm>
            <a:off x="4098900" y="809988"/>
            <a:ext cx="14502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553</a:t>
            </a:r>
            <a:r>
              <a:rPr lang="en-GB" sz="22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 ÷ </a:t>
            </a: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4</a:t>
            </a:r>
            <a:r>
              <a:rPr lang="en-GB" sz="22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 =</a:t>
            </a:r>
            <a:endParaRPr sz="2200"/>
          </a:p>
        </p:txBody>
      </p:sp>
      <p:sp>
        <p:nvSpPr>
          <p:cNvPr id="1565" name="Google Shape;1565;p134"/>
          <p:cNvSpPr txBox="1"/>
          <p:nvPr/>
        </p:nvSpPr>
        <p:spPr>
          <a:xfrm>
            <a:off x="3369600" y="2919725"/>
            <a:ext cx="345000" cy="363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200">
              <a:solidFill>
                <a:schemeClr val="accent3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0" name="Google Shape;1570;p135"/>
          <p:cNvSpPr txBox="1">
            <a:spLocks noGrp="1"/>
          </p:cNvSpPr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800"/>
              <a:t>Record regrouping and remainders in short division</a:t>
            </a:r>
            <a:endParaRPr sz="1800"/>
          </a:p>
        </p:txBody>
      </p:sp>
      <p:sp>
        <p:nvSpPr>
          <p:cNvPr id="1571" name="Google Shape;1571;p135"/>
          <p:cNvSpPr txBox="1"/>
          <p:nvPr/>
        </p:nvSpPr>
        <p:spPr>
          <a:xfrm>
            <a:off x="324000" y="743937"/>
            <a:ext cx="6266700" cy="860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800" dirty="0">
                <a:latin typeface="Lexend"/>
                <a:ea typeface="Lexend"/>
                <a:cs typeface="Lexend"/>
                <a:sym typeface="Lexend"/>
              </a:rPr>
              <a:t>A bakery sells desserts in packs of 4. How many packs are required to pack </a:t>
            </a:r>
            <a:r>
              <a:rPr lang="en-GB" sz="1800" dirty="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5</a:t>
            </a:r>
            <a:r>
              <a:rPr lang="en-GB" sz="1800" dirty="0">
                <a:latin typeface="Lexend"/>
                <a:ea typeface="Lexend"/>
                <a:cs typeface="Lexend"/>
                <a:sym typeface="Lexend"/>
              </a:rPr>
              <a:t>33</a:t>
            </a:r>
            <a:r>
              <a:rPr lang="en-GB" sz="1800" dirty="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 desserts</a:t>
            </a:r>
            <a:r>
              <a:rPr lang="en-GB" sz="1800" dirty="0">
                <a:latin typeface="Lexend"/>
                <a:ea typeface="Lexend"/>
                <a:cs typeface="Lexend"/>
                <a:sym typeface="Lexend"/>
              </a:rPr>
              <a:t>? Will there be any desserts left over? </a:t>
            </a:r>
            <a:endParaRPr lang="en-GB" sz="1800" dirty="0">
              <a:solidFill>
                <a:srgbClr val="000000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graphicFrame>
        <p:nvGraphicFramePr>
          <p:cNvPr id="1572" name="Google Shape;1572;p135"/>
          <p:cNvGraphicFramePr/>
          <p:nvPr/>
        </p:nvGraphicFramePr>
        <p:xfrm>
          <a:off x="4920788" y="1713933"/>
          <a:ext cx="3904700" cy="1385150"/>
        </p:xfrm>
        <a:graphic>
          <a:graphicData uri="http://schemas.openxmlformats.org/drawingml/2006/table">
            <a:tbl>
              <a:tblPr>
                <a:noFill/>
              </a:tblPr>
              <a:tblGrid>
                <a:gridCol w="4884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287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287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588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6925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rgbClr val="845AD9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1</a:t>
                      </a:r>
                      <a:endParaRPr sz="2000">
                        <a:solidFill>
                          <a:srgbClr val="845AD9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accent5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3</a:t>
                      </a:r>
                      <a:endParaRPr sz="2000">
                        <a:solidFill>
                          <a:srgbClr val="845AD9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accent3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3</a:t>
                      </a:r>
                      <a:endParaRPr sz="2000">
                        <a:solidFill>
                          <a:schemeClr val="accent3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925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200">
                          <a:latin typeface="Lexend"/>
                          <a:ea typeface="Lexend"/>
                          <a:cs typeface="Lexend"/>
                          <a:sym typeface="Lexend"/>
                        </a:rPr>
                        <a:t>4</a:t>
                      </a:r>
                      <a:endParaRPr sz="22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200">
                        <a:solidFill>
                          <a:srgbClr val="845AD9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200">
                        <a:solidFill>
                          <a:srgbClr val="845AD9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200">
                        <a:solidFill>
                          <a:srgbClr val="037B7D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pSp>
        <p:nvGrpSpPr>
          <p:cNvPr id="1573" name="Google Shape;1573;p135"/>
          <p:cNvGrpSpPr/>
          <p:nvPr/>
        </p:nvGrpSpPr>
        <p:grpSpPr>
          <a:xfrm>
            <a:off x="5587819" y="2406585"/>
            <a:ext cx="3237787" cy="692584"/>
            <a:chOff x="1734213" y="3652875"/>
            <a:chExt cx="1536900" cy="376200"/>
          </a:xfrm>
        </p:grpSpPr>
        <p:cxnSp>
          <p:nvCxnSpPr>
            <p:cNvPr id="1574" name="Google Shape;1574;p135"/>
            <p:cNvCxnSpPr/>
            <p:nvPr/>
          </p:nvCxnSpPr>
          <p:spPr>
            <a:xfrm rot="10800000">
              <a:off x="1753275" y="3652875"/>
              <a:ext cx="0" cy="376200"/>
            </a:xfrm>
            <a:prstGeom prst="straightConnector1">
              <a:avLst/>
            </a:prstGeom>
            <a:noFill/>
            <a:ln w="3810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575" name="Google Shape;1575;p135"/>
            <p:cNvCxnSpPr/>
            <p:nvPr/>
          </p:nvCxnSpPr>
          <p:spPr>
            <a:xfrm>
              <a:off x="1734213" y="3656700"/>
              <a:ext cx="1536900" cy="0"/>
            </a:xfrm>
            <a:prstGeom prst="straightConnector1">
              <a:avLst/>
            </a:prstGeom>
            <a:noFill/>
            <a:ln w="3810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sp>
        <p:nvSpPr>
          <p:cNvPr id="1576" name="Google Shape;1576;p135"/>
          <p:cNvSpPr txBox="1"/>
          <p:nvPr/>
        </p:nvSpPr>
        <p:spPr>
          <a:xfrm>
            <a:off x="5801406" y="1328388"/>
            <a:ext cx="2931600" cy="363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100s           </a:t>
            </a:r>
            <a:r>
              <a:rPr lang="en-GB" sz="18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10s</a:t>
            </a:r>
            <a:r>
              <a:rPr lang="en-GB" sz="22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         </a:t>
            </a:r>
            <a:r>
              <a:rPr lang="en-GB" sz="18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  1s</a:t>
            </a:r>
            <a:endParaRPr sz="1800">
              <a:solidFill>
                <a:srgbClr val="000000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1577" name="Google Shape;1577;p13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807000" y="1403575"/>
            <a:ext cx="474000" cy="538900"/>
          </a:xfrm>
          <a:prstGeom prst="rect">
            <a:avLst/>
          </a:prstGeom>
          <a:noFill/>
          <a:ln>
            <a:noFill/>
          </a:ln>
        </p:spPr>
      </p:pic>
      <p:sp>
        <p:nvSpPr>
          <p:cNvPr id="1578" name="Google Shape;1578;p135"/>
          <p:cNvSpPr txBox="1"/>
          <p:nvPr/>
        </p:nvSpPr>
        <p:spPr>
          <a:xfrm>
            <a:off x="526500" y="3583888"/>
            <a:ext cx="14502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533</a:t>
            </a:r>
            <a:r>
              <a:rPr lang="en-GB" sz="22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 ÷ </a:t>
            </a: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4</a:t>
            </a:r>
            <a:r>
              <a:rPr lang="en-GB" sz="22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 =</a:t>
            </a:r>
            <a:endParaRPr sz="2200"/>
          </a:p>
        </p:txBody>
      </p:sp>
      <p:sp>
        <p:nvSpPr>
          <p:cNvPr id="1579" name="Google Shape;1579;p135"/>
          <p:cNvSpPr txBox="1"/>
          <p:nvPr/>
        </p:nvSpPr>
        <p:spPr>
          <a:xfrm>
            <a:off x="1781675" y="3610650"/>
            <a:ext cx="4740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133</a:t>
            </a:r>
            <a:endParaRPr/>
          </a:p>
        </p:txBody>
      </p:sp>
      <p:graphicFrame>
        <p:nvGraphicFramePr>
          <p:cNvPr id="1580" name="Google Shape;1580;p135"/>
          <p:cNvGraphicFramePr/>
          <p:nvPr/>
        </p:nvGraphicFramePr>
        <p:xfrm>
          <a:off x="912079" y="2306274"/>
          <a:ext cx="1975125" cy="775050"/>
        </p:xfrm>
        <a:graphic>
          <a:graphicData uri="http://schemas.openxmlformats.org/drawingml/2006/table">
            <a:tbl>
              <a:tblPr>
                <a:noFill/>
              </a:tblPr>
              <a:tblGrid>
                <a:gridCol w="3950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950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950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950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950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8752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752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Lexend"/>
                          <a:ea typeface="Lexend"/>
                          <a:cs typeface="Lexend"/>
                          <a:sym typeface="Lexend"/>
                        </a:rPr>
                        <a:t>4</a:t>
                      </a: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rgbClr val="845AD9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5</a:t>
                      </a:r>
                      <a:endParaRPr sz="2000">
                        <a:solidFill>
                          <a:srgbClr val="845AD9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rgbClr val="037B7D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3</a:t>
                      </a:r>
                      <a:endParaRPr sz="2000">
                        <a:solidFill>
                          <a:srgbClr val="037B7D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rgbClr val="037B7D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3</a:t>
                      </a:r>
                      <a:endParaRPr sz="2000">
                        <a:solidFill>
                          <a:srgbClr val="037B7D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solidFill>
                          <a:srgbClr val="037B7D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pSp>
        <p:nvGrpSpPr>
          <p:cNvPr id="1581" name="Google Shape;1581;p135"/>
          <p:cNvGrpSpPr/>
          <p:nvPr/>
        </p:nvGrpSpPr>
        <p:grpSpPr>
          <a:xfrm>
            <a:off x="1307090" y="2705404"/>
            <a:ext cx="1423169" cy="376200"/>
            <a:chOff x="1734213" y="3652875"/>
            <a:chExt cx="1536900" cy="376200"/>
          </a:xfrm>
        </p:grpSpPr>
        <p:cxnSp>
          <p:nvCxnSpPr>
            <p:cNvPr id="1582" name="Google Shape;1582;p135"/>
            <p:cNvCxnSpPr/>
            <p:nvPr/>
          </p:nvCxnSpPr>
          <p:spPr>
            <a:xfrm rot="10800000">
              <a:off x="1753275" y="3652875"/>
              <a:ext cx="0" cy="376200"/>
            </a:xfrm>
            <a:prstGeom prst="straightConnector1">
              <a:avLst/>
            </a:prstGeom>
            <a:noFill/>
            <a:ln w="3810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583" name="Google Shape;1583;p135"/>
            <p:cNvCxnSpPr/>
            <p:nvPr/>
          </p:nvCxnSpPr>
          <p:spPr>
            <a:xfrm>
              <a:off x="1734213" y="3656700"/>
              <a:ext cx="1536900" cy="0"/>
            </a:xfrm>
            <a:prstGeom prst="straightConnector1">
              <a:avLst/>
            </a:prstGeom>
            <a:noFill/>
            <a:ln w="3810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sp>
        <p:nvSpPr>
          <p:cNvPr id="1584" name="Google Shape;1584;p135"/>
          <p:cNvSpPr txBox="1"/>
          <p:nvPr/>
        </p:nvSpPr>
        <p:spPr>
          <a:xfrm>
            <a:off x="1430009" y="2404713"/>
            <a:ext cx="314400" cy="37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845AD9"/>
                </a:solidFill>
                <a:latin typeface="Lexend"/>
                <a:ea typeface="Lexend"/>
                <a:cs typeface="Lexend"/>
                <a:sym typeface="Lexend"/>
              </a:rPr>
              <a:t>1</a:t>
            </a:r>
            <a:endParaRPr sz="2000">
              <a:solidFill>
                <a:srgbClr val="845AD9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585" name="Google Shape;1585;p135"/>
          <p:cNvSpPr txBox="1"/>
          <p:nvPr/>
        </p:nvSpPr>
        <p:spPr>
          <a:xfrm>
            <a:off x="1820393" y="2405749"/>
            <a:ext cx="314400" cy="37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037B7D"/>
                </a:solidFill>
                <a:latin typeface="Lexend"/>
                <a:ea typeface="Lexend"/>
                <a:cs typeface="Lexend"/>
                <a:sym typeface="Lexend"/>
              </a:rPr>
              <a:t>3</a:t>
            </a:r>
            <a:endParaRPr sz="2000">
              <a:solidFill>
                <a:srgbClr val="037B7D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586" name="Google Shape;1586;p135"/>
          <p:cNvSpPr txBox="1"/>
          <p:nvPr/>
        </p:nvSpPr>
        <p:spPr>
          <a:xfrm>
            <a:off x="1744402" y="2687218"/>
            <a:ext cx="174900" cy="23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500">
                <a:solidFill>
                  <a:schemeClr val="accent5"/>
                </a:solidFill>
                <a:latin typeface="ABeeZee"/>
                <a:ea typeface="ABeeZee"/>
                <a:cs typeface="ABeeZee"/>
                <a:sym typeface="ABeeZee"/>
              </a:rPr>
              <a:t>1</a:t>
            </a:r>
            <a:endParaRPr sz="1500">
              <a:solidFill>
                <a:schemeClr val="accent5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1587" name="Google Shape;1587;p135"/>
          <p:cNvSpPr/>
          <p:nvPr/>
        </p:nvSpPr>
        <p:spPr>
          <a:xfrm>
            <a:off x="5822575" y="2511100"/>
            <a:ext cx="474000" cy="400500"/>
          </a:xfrm>
          <a:prstGeom prst="ellipse">
            <a:avLst/>
          </a:prstGeom>
          <a:solidFill>
            <a:srgbClr val="93C47D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00" b="1">
                <a:latin typeface="Lexend"/>
                <a:ea typeface="Lexend"/>
                <a:cs typeface="Lexend"/>
                <a:sym typeface="Lexend"/>
              </a:rPr>
              <a:t>100</a:t>
            </a:r>
            <a:endParaRPr sz="13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588" name="Google Shape;1588;p135"/>
          <p:cNvSpPr/>
          <p:nvPr/>
        </p:nvSpPr>
        <p:spPr>
          <a:xfrm>
            <a:off x="5822575" y="2967429"/>
            <a:ext cx="474000" cy="400500"/>
          </a:xfrm>
          <a:prstGeom prst="ellipse">
            <a:avLst/>
          </a:prstGeom>
          <a:solidFill>
            <a:srgbClr val="93C47D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00" b="1">
                <a:latin typeface="Lexend"/>
                <a:ea typeface="Lexend"/>
                <a:cs typeface="Lexend"/>
                <a:sym typeface="Lexend"/>
              </a:rPr>
              <a:t>100</a:t>
            </a:r>
            <a:endParaRPr sz="13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589" name="Google Shape;1589;p135"/>
          <p:cNvSpPr/>
          <p:nvPr/>
        </p:nvSpPr>
        <p:spPr>
          <a:xfrm>
            <a:off x="5822575" y="3423758"/>
            <a:ext cx="474000" cy="400500"/>
          </a:xfrm>
          <a:prstGeom prst="ellipse">
            <a:avLst/>
          </a:prstGeom>
          <a:solidFill>
            <a:srgbClr val="93C47D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00" b="1">
                <a:latin typeface="Lexend"/>
                <a:ea typeface="Lexend"/>
                <a:cs typeface="Lexend"/>
                <a:sym typeface="Lexend"/>
              </a:rPr>
              <a:t>100</a:t>
            </a:r>
            <a:endParaRPr sz="13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590" name="Google Shape;1590;p135"/>
          <p:cNvSpPr/>
          <p:nvPr/>
        </p:nvSpPr>
        <p:spPr>
          <a:xfrm>
            <a:off x="5822575" y="3912196"/>
            <a:ext cx="474000" cy="400500"/>
          </a:xfrm>
          <a:prstGeom prst="ellipse">
            <a:avLst/>
          </a:prstGeom>
          <a:solidFill>
            <a:srgbClr val="93C47D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00" b="1">
                <a:latin typeface="Lexend"/>
                <a:ea typeface="Lexend"/>
                <a:cs typeface="Lexend"/>
                <a:sym typeface="Lexend"/>
              </a:rPr>
              <a:t>100</a:t>
            </a:r>
            <a:endParaRPr sz="13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591" name="Google Shape;1591;p135"/>
          <p:cNvSpPr/>
          <p:nvPr/>
        </p:nvSpPr>
        <p:spPr>
          <a:xfrm>
            <a:off x="5822575" y="4368525"/>
            <a:ext cx="474000" cy="400500"/>
          </a:xfrm>
          <a:prstGeom prst="ellipse">
            <a:avLst/>
          </a:prstGeom>
          <a:solidFill>
            <a:srgbClr val="93C47D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00" b="1">
                <a:latin typeface="Lexend"/>
                <a:ea typeface="Lexend"/>
                <a:cs typeface="Lexend"/>
                <a:sym typeface="Lexend"/>
              </a:rPr>
              <a:t>100</a:t>
            </a:r>
            <a:endParaRPr sz="13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592" name="Google Shape;1592;p135"/>
          <p:cNvSpPr/>
          <p:nvPr/>
        </p:nvSpPr>
        <p:spPr>
          <a:xfrm>
            <a:off x="7096039" y="2463113"/>
            <a:ext cx="314100" cy="275700"/>
          </a:xfrm>
          <a:prstGeom prst="ellipse">
            <a:avLst/>
          </a:prstGeom>
          <a:solidFill>
            <a:srgbClr val="FFE599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00" b="1">
                <a:latin typeface="Lexend"/>
                <a:ea typeface="Lexend"/>
                <a:cs typeface="Lexend"/>
                <a:sym typeface="Lexend"/>
              </a:rPr>
              <a:t>10</a:t>
            </a:r>
            <a:endParaRPr sz="13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593" name="Google Shape;1593;p135"/>
          <p:cNvSpPr/>
          <p:nvPr/>
        </p:nvSpPr>
        <p:spPr>
          <a:xfrm>
            <a:off x="7096039" y="2755654"/>
            <a:ext cx="314100" cy="275700"/>
          </a:xfrm>
          <a:prstGeom prst="ellipse">
            <a:avLst/>
          </a:prstGeom>
          <a:solidFill>
            <a:srgbClr val="FFE599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10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594" name="Google Shape;1594;p135"/>
          <p:cNvSpPr/>
          <p:nvPr/>
        </p:nvSpPr>
        <p:spPr>
          <a:xfrm>
            <a:off x="6539103" y="2481438"/>
            <a:ext cx="314400" cy="249000"/>
          </a:xfrm>
          <a:prstGeom prst="ellipse">
            <a:avLst/>
          </a:prstGeom>
          <a:solidFill>
            <a:srgbClr val="FFE599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10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595" name="Google Shape;1595;p135"/>
          <p:cNvSpPr/>
          <p:nvPr/>
        </p:nvSpPr>
        <p:spPr>
          <a:xfrm>
            <a:off x="6539103" y="2745714"/>
            <a:ext cx="314400" cy="249000"/>
          </a:xfrm>
          <a:prstGeom prst="ellipse">
            <a:avLst/>
          </a:prstGeom>
          <a:solidFill>
            <a:srgbClr val="FFE599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10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596" name="Google Shape;1596;p135"/>
          <p:cNvSpPr/>
          <p:nvPr/>
        </p:nvSpPr>
        <p:spPr>
          <a:xfrm>
            <a:off x="6539103" y="3009991"/>
            <a:ext cx="314400" cy="249000"/>
          </a:xfrm>
          <a:prstGeom prst="ellipse">
            <a:avLst/>
          </a:prstGeom>
          <a:solidFill>
            <a:srgbClr val="FFE599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10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597" name="Google Shape;1597;p135"/>
          <p:cNvSpPr/>
          <p:nvPr/>
        </p:nvSpPr>
        <p:spPr>
          <a:xfrm>
            <a:off x="6539103" y="3274267"/>
            <a:ext cx="314400" cy="249000"/>
          </a:xfrm>
          <a:prstGeom prst="ellipse">
            <a:avLst/>
          </a:prstGeom>
          <a:solidFill>
            <a:srgbClr val="FFE599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10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598" name="Google Shape;1598;p135"/>
          <p:cNvSpPr/>
          <p:nvPr/>
        </p:nvSpPr>
        <p:spPr>
          <a:xfrm>
            <a:off x="6539103" y="3520163"/>
            <a:ext cx="314400" cy="249000"/>
          </a:xfrm>
          <a:prstGeom prst="ellipse">
            <a:avLst/>
          </a:prstGeom>
          <a:solidFill>
            <a:srgbClr val="FFE599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10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599" name="Google Shape;1599;p135"/>
          <p:cNvSpPr/>
          <p:nvPr/>
        </p:nvSpPr>
        <p:spPr>
          <a:xfrm>
            <a:off x="6539103" y="3784440"/>
            <a:ext cx="314400" cy="249000"/>
          </a:xfrm>
          <a:prstGeom prst="ellipse">
            <a:avLst/>
          </a:prstGeom>
          <a:solidFill>
            <a:srgbClr val="FFE599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10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600" name="Google Shape;1600;p135"/>
          <p:cNvSpPr/>
          <p:nvPr/>
        </p:nvSpPr>
        <p:spPr>
          <a:xfrm>
            <a:off x="6539103" y="4048717"/>
            <a:ext cx="314400" cy="249000"/>
          </a:xfrm>
          <a:prstGeom prst="ellipse">
            <a:avLst/>
          </a:prstGeom>
          <a:solidFill>
            <a:srgbClr val="FFE599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10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601" name="Google Shape;1601;p135"/>
          <p:cNvSpPr/>
          <p:nvPr/>
        </p:nvSpPr>
        <p:spPr>
          <a:xfrm>
            <a:off x="6539103" y="4312993"/>
            <a:ext cx="314400" cy="249000"/>
          </a:xfrm>
          <a:prstGeom prst="ellipse">
            <a:avLst/>
          </a:prstGeom>
          <a:solidFill>
            <a:srgbClr val="FFE599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10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602" name="Google Shape;1602;p135"/>
          <p:cNvSpPr/>
          <p:nvPr/>
        </p:nvSpPr>
        <p:spPr>
          <a:xfrm>
            <a:off x="6539100" y="4565588"/>
            <a:ext cx="314400" cy="248700"/>
          </a:xfrm>
          <a:prstGeom prst="ellipse">
            <a:avLst/>
          </a:prstGeom>
          <a:solidFill>
            <a:srgbClr val="FFE599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10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603" name="Google Shape;1603;p135"/>
          <p:cNvSpPr/>
          <p:nvPr/>
        </p:nvSpPr>
        <p:spPr>
          <a:xfrm>
            <a:off x="7095763" y="3340752"/>
            <a:ext cx="314400" cy="248700"/>
          </a:xfrm>
          <a:prstGeom prst="ellipse">
            <a:avLst/>
          </a:prstGeom>
          <a:solidFill>
            <a:srgbClr val="FFE599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10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grpSp>
        <p:nvGrpSpPr>
          <p:cNvPr id="1604" name="Google Shape;1604;p135"/>
          <p:cNvGrpSpPr/>
          <p:nvPr/>
        </p:nvGrpSpPr>
        <p:grpSpPr>
          <a:xfrm>
            <a:off x="8479145" y="2467073"/>
            <a:ext cx="277985" cy="775089"/>
            <a:chOff x="7459199" y="2478408"/>
            <a:chExt cx="366300" cy="1134000"/>
          </a:xfrm>
        </p:grpSpPr>
        <p:sp>
          <p:nvSpPr>
            <p:cNvPr id="1605" name="Google Shape;1605;p135"/>
            <p:cNvSpPr/>
            <p:nvPr/>
          </p:nvSpPr>
          <p:spPr>
            <a:xfrm>
              <a:off x="7459199" y="2478408"/>
              <a:ext cx="366300" cy="363300"/>
            </a:xfrm>
            <a:prstGeom prst="ellipse">
              <a:avLst/>
            </a:prstGeom>
            <a:solidFill>
              <a:srgbClr val="E06666"/>
            </a:solidFill>
            <a:ln w="2857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300" b="1">
                  <a:solidFill>
                    <a:schemeClr val="dk1"/>
                  </a:solidFill>
                  <a:latin typeface="Lexend"/>
                  <a:ea typeface="Lexend"/>
                  <a:cs typeface="Lexend"/>
                  <a:sym typeface="Lexend"/>
                </a:rPr>
                <a:t>1</a:t>
              </a:r>
              <a:endParaRPr sz="1700" b="1">
                <a:latin typeface="Lexend"/>
                <a:ea typeface="Lexend"/>
                <a:cs typeface="Lexend"/>
                <a:sym typeface="Lexend"/>
              </a:endParaRPr>
            </a:p>
          </p:txBody>
        </p:sp>
        <p:sp>
          <p:nvSpPr>
            <p:cNvPr id="1606" name="Google Shape;1606;p135"/>
            <p:cNvSpPr/>
            <p:nvPr/>
          </p:nvSpPr>
          <p:spPr>
            <a:xfrm>
              <a:off x="7459199" y="2863758"/>
              <a:ext cx="366300" cy="363300"/>
            </a:xfrm>
            <a:prstGeom prst="ellipse">
              <a:avLst/>
            </a:prstGeom>
            <a:solidFill>
              <a:srgbClr val="E06666"/>
            </a:solidFill>
            <a:ln w="2857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300" b="1">
                  <a:solidFill>
                    <a:schemeClr val="dk1"/>
                  </a:solidFill>
                  <a:latin typeface="Lexend"/>
                  <a:ea typeface="Lexend"/>
                  <a:cs typeface="Lexend"/>
                  <a:sym typeface="Lexend"/>
                </a:rPr>
                <a:t>1</a:t>
              </a:r>
              <a:endParaRPr sz="1700" b="1">
                <a:latin typeface="Lexend"/>
                <a:ea typeface="Lexend"/>
                <a:cs typeface="Lexend"/>
                <a:sym typeface="Lexend"/>
              </a:endParaRPr>
            </a:p>
          </p:txBody>
        </p:sp>
        <p:sp>
          <p:nvSpPr>
            <p:cNvPr id="1607" name="Google Shape;1607;p135"/>
            <p:cNvSpPr/>
            <p:nvPr/>
          </p:nvSpPr>
          <p:spPr>
            <a:xfrm>
              <a:off x="7459199" y="3249108"/>
              <a:ext cx="366300" cy="363300"/>
            </a:xfrm>
            <a:prstGeom prst="ellipse">
              <a:avLst/>
            </a:prstGeom>
            <a:solidFill>
              <a:srgbClr val="E06666"/>
            </a:solidFill>
            <a:ln w="2857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300" b="1">
                  <a:solidFill>
                    <a:schemeClr val="dk1"/>
                  </a:solidFill>
                  <a:latin typeface="Lexend"/>
                  <a:ea typeface="Lexend"/>
                  <a:cs typeface="Lexend"/>
                  <a:sym typeface="Lexend"/>
                </a:rPr>
                <a:t>1</a:t>
              </a:r>
              <a:endParaRPr sz="1700" b="1"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sp>
        <p:nvSpPr>
          <p:cNvPr id="1608" name="Google Shape;1608;p135"/>
          <p:cNvSpPr/>
          <p:nvPr/>
        </p:nvSpPr>
        <p:spPr>
          <a:xfrm>
            <a:off x="6545575" y="2491725"/>
            <a:ext cx="314400" cy="1028400"/>
          </a:xfrm>
          <a:prstGeom prst="rect">
            <a:avLst/>
          </a:prstGeom>
          <a:noFill/>
          <a:ln w="38100" cap="flat" cmpd="sng">
            <a:solidFill>
              <a:srgbClr val="845AD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1609" name="Google Shape;1609;p13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878475" y="1779688"/>
            <a:ext cx="474000" cy="538900"/>
          </a:xfrm>
          <a:prstGeom prst="rect">
            <a:avLst/>
          </a:prstGeom>
          <a:noFill/>
          <a:ln>
            <a:noFill/>
          </a:ln>
        </p:spPr>
      </p:pic>
      <p:sp>
        <p:nvSpPr>
          <p:cNvPr id="1610" name="Google Shape;1610;p135"/>
          <p:cNvSpPr/>
          <p:nvPr/>
        </p:nvSpPr>
        <p:spPr>
          <a:xfrm>
            <a:off x="5822500" y="2511100"/>
            <a:ext cx="474000" cy="1809000"/>
          </a:xfrm>
          <a:prstGeom prst="rect">
            <a:avLst/>
          </a:prstGeom>
          <a:noFill/>
          <a:ln w="38100" cap="flat" cmpd="sng">
            <a:solidFill>
              <a:srgbClr val="845AD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611" name="Google Shape;1611;p135"/>
          <p:cNvSpPr txBox="1"/>
          <p:nvPr/>
        </p:nvSpPr>
        <p:spPr>
          <a:xfrm>
            <a:off x="2498050" y="2419029"/>
            <a:ext cx="366300" cy="27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r 1</a:t>
            </a:r>
            <a:endParaRPr sz="20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612" name="Google Shape;1612;p135"/>
          <p:cNvSpPr/>
          <p:nvPr/>
        </p:nvSpPr>
        <p:spPr>
          <a:xfrm>
            <a:off x="7095783" y="3048192"/>
            <a:ext cx="314100" cy="275700"/>
          </a:xfrm>
          <a:prstGeom prst="ellipse">
            <a:avLst/>
          </a:prstGeom>
          <a:solidFill>
            <a:srgbClr val="FFE599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10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613" name="Google Shape;1613;p135"/>
          <p:cNvSpPr txBox="1"/>
          <p:nvPr/>
        </p:nvSpPr>
        <p:spPr>
          <a:xfrm>
            <a:off x="2360800" y="3602715"/>
            <a:ext cx="640800" cy="33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r 1</a:t>
            </a:r>
            <a:endParaRPr sz="22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614" name="Google Shape;1614;p135"/>
          <p:cNvSpPr txBox="1"/>
          <p:nvPr/>
        </p:nvSpPr>
        <p:spPr>
          <a:xfrm>
            <a:off x="8384577" y="1892215"/>
            <a:ext cx="474000" cy="33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r 1</a:t>
            </a:r>
            <a:endParaRPr sz="20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1615" name="Google Shape;1615;p135"/>
          <p:cNvPicPr preferRelativeResize="0"/>
          <p:nvPr/>
        </p:nvPicPr>
        <p:blipFill rotWithShape="1">
          <a:blip r:embed="rId4">
            <a:alphaModFix/>
          </a:blip>
          <a:srcRect l="51114" t="32496" r="22480" b="28932"/>
          <a:stretch/>
        </p:blipFill>
        <p:spPr>
          <a:xfrm>
            <a:off x="324000" y="1648707"/>
            <a:ext cx="419760" cy="567597"/>
          </a:xfrm>
          <a:prstGeom prst="rect">
            <a:avLst/>
          </a:prstGeom>
          <a:noFill/>
          <a:ln>
            <a:noFill/>
          </a:ln>
        </p:spPr>
      </p:pic>
      <p:pic>
        <p:nvPicPr>
          <p:cNvPr id="1616" name="Google Shape;1616;p135"/>
          <p:cNvPicPr preferRelativeResize="0"/>
          <p:nvPr/>
        </p:nvPicPr>
        <p:blipFill rotWithShape="1">
          <a:blip r:embed="rId4">
            <a:alphaModFix/>
          </a:blip>
          <a:srcRect l="78810" t="75541"/>
          <a:stretch/>
        </p:blipFill>
        <p:spPr>
          <a:xfrm>
            <a:off x="1211271" y="1731198"/>
            <a:ext cx="419760" cy="448505"/>
          </a:xfrm>
          <a:prstGeom prst="rect">
            <a:avLst/>
          </a:prstGeom>
          <a:noFill/>
          <a:ln>
            <a:noFill/>
          </a:ln>
        </p:spPr>
      </p:pic>
      <p:pic>
        <p:nvPicPr>
          <p:cNvPr id="1617" name="Google Shape;1617;p135"/>
          <p:cNvPicPr preferRelativeResize="0"/>
          <p:nvPr/>
        </p:nvPicPr>
        <p:blipFill rotWithShape="1">
          <a:blip r:embed="rId4">
            <a:alphaModFix/>
          </a:blip>
          <a:srcRect l="52965" t="70621" r="23988"/>
          <a:stretch/>
        </p:blipFill>
        <p:spPr>
          <a:xfrm>
            <a:off x="1644515" y="1707791"/>
            <a:ext cx="419760" cy="495315"/>
          </a:xfrm>
          <a:prstGeom prst="rect">
            <a:avLst/>
          </a:prstGeom>
          <a:noFill/>
          <a:ln>
            <a:noFill/>
          </a:ln>
        </p:spPr>
      </p:pic>
      <p:pic>
        <p:nvPicPr>
          <p:cNvPr id="1618" name="Google Shape;1618;p135"/>
          <p:cNvPicPr preferRelativeResize="0"/>
          <p:nvPr/>
        </p:nvPicPr>
        <p:blipFill rotWithShape="1">
          <a:blip r:embed="rId4">
            <a:alphaModFix/>
          </a:blip>
          <a:srcRect l="78810" b="66544"/>
          <a:stretch/>
        </p:blipFill>
        <p:spPr>
          <a:xfrm>
            <a:off x="788719" y="1648700"/>
            <a:ext cx="419760" cy="613501"/>
          </a:xfrm>
          <a:prstGeom prst="rect">
            <a:avLst/>
          </a:prstGeom>
          <a:noFill/>
          <a:ln>
            <a:noFill/>
          </a:ln>
        </p:spPr>
      </p:pic>
      <p:sp>
        <p:nvSpPr>
          <p:cNvPr id="1619" name="Google Shape;1619;p135"/>
          <p:cNvSpPr txBox="1"/>
          <p:nvPr/>
        </p:nvSpPr>
        <p:spPr>
          <a:xfrm>
            <a:off x="2105927" y="2687222"/>
            <a:ext cx="174900" cy="23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500">
                <a:solidFill>
                  <a:schemeClr val="accent5"/>
                </a:solidFill>
                <a:latin typeface="ABeeZee"/>
                <a:ea typeface="ABeeZee"/>
                <a:cs typeface="ABeeZee"/>
                <a:sym typeface="ABeeZee"/>
              </a:rPr>
              <a:t>1</a:t>
            </a:r>
            <a:endParaRPr sz="1500">
              <a:solidFill>
                <a:schemeClr val="accent5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1620" name="Google Shape;1620;p135"/>
          <p:cNvSpPr txBox="1"/>
          <p:nvPr/>
        </p:nvSpPr>
        <p:spPr>
          <a:xfrm>
            <a:off x="2210793" y="2415574"/>
            <a:ext cx="314400" cy="37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037B7D"/>
                </a:solidFill>
                <a:latin typeface="Lexend"/>
                <a:ea typeface="Lexend"/>
                <a:cs typeface="Lexend"/>
                <a:sym typeface="Lexend"/>
              </a:rPr>
              <a:t>3</a:t>
            </a:r>
            <a:endParaRPr sz="2000">
              <a:solidFill>
                <a:srgbClr val="037B7D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621" name="Google Shape;1621;p135"/>
          <p:cNvSpPr/>
          <p:nvPr/>
        </p:nvSpPr>
        <p:spPr>
          <a:xfrm>
            <a:off x="6545123" y="3544735"/>
            <a:ext cx="314400" cy="1028400"/>
          </a:xfrm>
          <a:prstGeom prst="rect">
            <a:avLst/>
          </a:prstGeom>
          <a:noFill/>
          <a:ln w="38100" cap="flat" cmpd="sng">
            <a:solidFill>
              <a:srgbClr val="845AD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622" name="Google Shape;1622;p135"/>
          <p:cNvSpPr/>
          <p:nvPr/>
        </p:nvSpPr>
        <p:spPr>
          <a:xfrm>
            <a:off x="7108975" y="2463125"/>
            <a:ext cx="314100" cy="1126200"/>
          </a:xfrm>
          <a:prstGeom prst="rect">
            <a:avLst/>
          </a:prstGeom>
          <a:noFill/>
          <a:ln w="38100" cap="flat" cmpd="sng">
            <a:solidFill>
              <a:srgbClr val="845AD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grpSp>
        <p:nvGrpSpPr>
          <p:cNvPr id="1623" name="Google Shape;1623;p135"/>
          <p:cNvGrpSpPr/>
          <p:nvPr/>
        </p:nvGrpSpPr>
        <p:grpSpPr>
          <a:xfrm>
            <a:off x="7846281" y="2467073"/>
            <a:ext cx="277985" cy="775089"/>
            <a:chOff x="7459199" y="2478408"/>
            <a:chExt cx="366300" cy="1134000"/>
          </a:xfrm>
        </p:grpSpPr>
        <p:sp>
          <p:nvSpPr>
            <p:cNvPr id="1624" name="Google Shape;1624;p135"/>
            <p:cNvSpPr/>
            <p:nvPr/>
          </p:nvSpPr>
          <p:spPr>
            <a:xfrm>
              <a:off x="7459199" y="2478408"/>
              <a:ext cx="366300" cy="363300"/>
            </a:xfrm>
            <a:prstGeom prst="ellipse">
              <a:avLst/>
            </a:prstGeom>
            <a:solidFill>
              <a:srgbClr val="E06666"/>
            </a:solidFill>
            <a:ln w="2857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300" b="1">
                  <a:solidFill>
                    <a:schemeClr val="dk1"/>
                  </a:solidFill>
                  <a:latin typeface="Lexend"/>
                  <a:ea typeface="Lexend"/>
                  <a:cs typeface="Lexend"/>
                  <a:sym typeface="Lexend"/>
                </a:rPr>
                <a:t>1</a:t>
              </a:r>
              <a:endParaRPr sz="1700" b="1">
                <a:latin typeface="Lexend"/>
                <a:ea typeface="Lexend"/>
                <a:cs typeface="Lexend"/>
                <a:sym typeface="Lexend"/>
              </a:endParaRPr>
            </a:p>
          </p:txBody>
        </p:sp>
        <p:sp>
          <p:nvSpPr>
            <p:cNvPr id="1625" name="Google Shape;1625;p135"/>
            <p:cNvSpPr/>
            <p:nvPr/>
          </p:nvSpPr>
          <p:spPr>
            <a:xfrm>
              <a:off x="7459199" y="2863758"/>
              <a:ext cx="366300" cy="363300"/>
            </a:xfrm>
            <a:prstGeom prst="ellipse">
              <a:avLst/>
            </a:prstGeom>
            <a:solidFill>
              <a:srgbClr val="E06666"/>
            </a:solidFill>
            <a:ln w="2857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300" b="1">
                  <a:solidFill>
                    <a:schemeClr val="dk1"/>
                  </a:solidFill>
                  <a:latin typeface="Lexend"/>
                  <a:ea typeface="Lexend"/>
                  <a:cs typeface="Lexend"/>
                  <a:sym typeface="Lexend"/>
                </a:rPr>
                <a:t>1</a:t>
              </a:r>
              <a:endParaRPr sz="1700" b="1">
                <a:latin typeface="Lexend"/>
                <a:ea typeface="Lexend"/>
                <a:cs typeface="Lexend"/>
                <a:sym typeface="Lexend"/>
              </a:endParaRPr>
            </a:p>
          </p:txBody>
        </p:sp>
        <p:sp>
          <p:nvSpPr>
            <p:cNvPr id="1626" name="Google Shape;1626;p135"/>
            <p:cNvSpPr/>
            <p:nvPr/>
          </p:nvSpPr>
          <p:spPr>
            <a:xfrm>
              <a:off x="7459199" y="3249108"/>
              <a:ext cx="366300" cy="363300"/>
            </a:xfrm>
            <a:prstGeom prst="ellipse">
              <a:avLst/>
            </a:prstGeom>
            <a:solidFill>
              <a:srgbClr val="E06666"/>
            </a:solidFill>
            <a:ln w="2857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300" b="1">
                  <a:solidFill>
                    <a:schemeClr val="dk1"/>
                  </a:solidFill>
                  <a:latin typeface="Lexend"/>
                  <a:ea typeface="Lexend"/>
                  <a:cs typeface="Lexend"/>
                  <a:sym typeface="Lexend"/>
                </a:rPr>
                <a:t>1</a:t>
              </a:r>
              <a:endParaRPr sz="1700" b="1"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627" name="Google Shape;1627;p135"/>
          <p:cNvGrpSpPr/>
          <p:nvPr/>
        </p:nvGrpSpPr>
        <p:grpSpPr>
          <a:xfrm>
            <a:off x="7855784" y="3247406"/>
            <a:ext cx="277985" cy="775089"/>
            <a:chOff x="7459199" y="2478408"/>
            <a:chExt cx="366300" cy="1134000"/>
          </a:xfrm>
        </p:grpSpPr>
        <p:sp>
          <p:nvSpPr>
            <p:cNvPr id="1628" name="Google Shape;1628;p135"/>
            <p:cNvSpPr/>
            <p:nvPr/>
          </p:nvSpPr>
          <p:spPr>
            <a:xfrm>
              <a:off x="7459199" y="2478408"/>
              <a:ext cx="366300" cy="363300"/>
            </a:xfrm>
            <a:prstGeom prst="ellipse">
              <a:avLst/>
            </a:prstGeom>
            <a:solidFill>
              <a:srgbClr val="E06666"/>
            </a:solidFill>
            <a:ln w="2857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300" b="1">
                  <a:solidFill>
                    <a:schemeClr val="dk1"/>
                  </a:solidFill>
                  <a:latin typeface="Lexend"/>
                  <a:ea typeface="Lexend"/>
                  <a:cs typeface="Lexend"/>
                  <a:sym typeface="Lexend"/>
                </a:rPr>
                <a:t>1</a:t>
              </a:r>
              <a:endParaRPr sz="1700" b="1">
                <a:latin typeface="Lexend"/>
                <a:ea typeface="Lexend"/>
                <a:cs typeface="Lexend"/>
                <a:sym typeface="Lexend"/>
              </a:endParaRPr>
            </a:p>
          </p:txBody>
        </p:sp>
        <p:sp>
          <p:nvSpPr>
            <p:cNvPr id="1629" name="Google Shape;1629;p135"/>
            <p:cNvSpPr/>
            <p:nvPr/>
          </p:nvSpPr>
          <p:spPr>
            <a:xfrm>
              <a:off x="7459199" y="2863758"/>
              <a:ext cx="366300" cy="363300"/>
            </a:xfrm>
            <a:prstGeom prst="ellipse">
              <a:avLst/>
            </a:prstGeom>
            <a:solidFill>
              <a:srgbClr val="E06666"/>
            </a:solidFill>
            <a:ln w="2857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300" b="1">
                  <a:solidFill>
                    <a:schemeClr val="dk1"/>
                  </a:solidFill>
                  <a:latin typeface="Lexend"/>
                  <a:ea typeface="Lexend"/>
                  <a:cs typeface="Lexend"/>
                  <a:sym typeface="Lexend"/>
                </a:rPr>
                <a:t>1</a:t>
              </a:r>
              <a:endParaRPr sz="1700" b="1">
                <a:latin typeface="Lexend"/>
                <a:ea typeface="Lexend"/>
                <a:cs typeface="Lexend"/>
                <a:sym typeface="Lexend"/>
              </a:endParaRPr>
            </a:p>
          </p:txBody>
        </p:sp>
        <p:sp>
          <p:nvSpPr>
            <p:cNvPr id="1630" name="Google Shape;1630;p135"/>
            <p:cNvSpPr/>
            <p:nvPr/>
          </p:nvSpPr>
          <p:spPr>
            <a:xfrm>
              <a:off x="7459199" y="3249108"/>
              <a:ext cx="366300" cy="363300"/>
            </a:xfrm>
            <a:prstGeom prst="ellipse">
              <a:avLst/>
            </a:prstGeom>
            <a:solidFill>
              <a:srgbClr val="E06666"/>
            </a:solidFill>
            <a:ln w="2857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300" b="1">
                  <a:solidFill>
                    <a:schemeClr val="dk1"/>
                  </a:solidFill>
                  <a:latin typeface="Lexend"/>
                  <a:ea typeface="Lexend"/>
                  <a:cs typeface="Lexend"/>
                  <a:sym typeface="Lexend"/>
                </a:rPr>
                <a:t>1</a:t>
              </a:r>
              <a:endParaRPr sz="1700" b="1"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sp>
        <p:nvSpPr>
          <p:cNvPr id="1631" name="Google Shape;1631;p135"/>
          <p:cNvSpPr/>
          <p:nvPr/>
        </p:nvSpPr>
        <p:spPr>
          <a:xfrm>
            <a:off x="7855784" y="4011081"/>
            <a:ext cx="278100" cy="248400"/>
          </a:xfrm>
          <a:prstGeom prst="ellipse">
            <a:avLst/>
          </a:prstGeom>
          <a:solidFill>
            <a:srgbClr val="E06666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1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632" name="Google Shape;1632;p135"/>
          <p:cNvSpPr/>
          <p:nvPr/>
        </p:nvSpPr>
        <p:spPr>
          <a:xfrm>
            <a:off x="7855784" y="4274468"/>
            <a:ext cx="278100" cy="248400"/>
          </a:xfrm>
          <a:prstGeom prst="ellipse">
            <a:avLst/>
          </a:prstGeom>
          <a:solidFill>
            <a:srgbClr val="E06666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1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633" name="Google Shape;1633;p135"/>
          <p:cNvSpPr/>
          <p:nvPr/>
        </p:nvSpPr>
        <p:spPr>
          <a:xfrm>
            <a:off x="7855784" y="4537855"/>
            <a:ext cx="278100" cy="248400"/>
          </a:xfrm>
          <a:prstGeom prst="ellipse">
            <a:avLst/>
          </a:prstGeom>
          <a:solidFill>
            <a:srgbClr val="E06666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1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634" name="Google Shape;1634;p135"/>
          <p:cNvSpPr/>
          <p:nvPr/>
        </p:nvSpPr>
        <p:spPr>
          <a:xfrm>
            <a:off x="8479082" y="3256883"/>
            <a:ext cx="278100" cy="248400"/>
          </a:xfrm>
          <a:prstGeom prst="ellipse">
            <a:avLst/>
          </a:prstGeom>
          <a:solidFill>
            <a:srgbClr val="E06666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1</a:t>
            </a:r>
            <a:endParaRPr sz="1700" b="1">
              <a:latin typeface="Lexend"/>
              <a:ea typeface="Lexend"/>
              <a:cs typeface="Lexend"/>
              <a:sym typeface="Lexend"/>
            </a:endParaRPr>
          </a:p>
        </p:txBody>
      </p:sp>
      <p:grpSp>
        <p:nvGrpSpPr>
          <p:cNvPr id="1635" name="Google Shape;1635;p135"/>
          <p:cNvGrpSpPr/>
          <p:nvPr/>
        </p:nvGrpSpPr>
        <p:grpSpPr>
          <a:xfrm>
            <a:off x="7826617" y="2478547"/>
            <a:ext cx="940900" cy="2070550"/>
            <a:chOff x="7837725" y="2463125"/>
            <a:chExt cx="940900" cy="2070550"/>
          </a:xfrm>
        </p:grpSpPr>
        <p:sp>
          <p:nvSpPr>
            <p:cNvPr id="1636" name="Google Shape;1636;p135"/>
            <p:cNvSpPr/>
            <p:nvPr/>
          </p:nvSpPr>
          <p:spPr>
            <a:xfrm>
              <a:off x="7837725" y="2463125"/>
              <a:ext cx="314100" cy="1028400"/>
            </a:xfrm>
            <a:prstGeom prst="rect">
              <a:avLst/>
            </a:prstGeom>
            <a:noFill/>
            <a:ln w="38100" cap="flat" cmpd="sng">
              <a:solidFill>
                <a:srgbClr val="845AD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Lexend"/>
                <a:ea typeface="Lexend"/>
                <a:cs typeface="Lexend"/>
                <a:sym typeface="Lexend"/>
              </a:endParaRPr>
            </a:p>
          </p:txBody>
        </p:sp>
        <p:sp>
          <p:nvSpPr>
            <p:cNvPr id="1637" name="Google Shape;1637;p135"/>
            <p:cNvSpPr/>
            <p:nvPr/>
          </p:nvSpPr>
          <p:spPr>
            <a:xfrm>
              <a:off x="7837725" y="3505275"/>
              <a:ext cx="314100" cy="1028400"/>
            </a:xfrm>
            <a:prstGeom prst="rect">
              <a:avLst/>
            </a:prstGeom>
            <a:noFill/>
            <a:ln w="38100" cap="flat" cmpd="sng">
              <a:solidFill>
                <a:srgbClr val="845AD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Lexend"/>
                <a:ea typeface="Lexend"/>
                <a:cs typeface="Lexend"/>
                <a:sym typeface="Lexend"/>
              </a:endParaRPr>
            </a:p>
          </p:txBody>
        </p:sp>
        <p:sp>
          <p:nvSpPr>
            <p:cNvPr id="1638" name="Google Shape;1638;p135"/>
            <p:cNvSpPr/>
            <p:nvPr/>
          </p:nvSpPr>
          <p:spPr>
            <a:xfrm>
              <a:off x="8464525" y="2463125"/>
              <a:ext cx="314100" cy="1028400"/>
            </a:xfrm>
            <a:prstGeom prst="rect">
              <a:avLst/>
            </a:prstGeom>
            <a:noFill/>
            <a:ln w="38100" cap="flat" cmpd="sng">
              <a:solidFill>
                <a:srgbClr val="845AD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pic>
        <p:nvPicPr>
          <p:cNvPr id="1639" name="Google Shape;1639;p13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855775" y="1809938"/>
            <a:ext cx="474000" cy="5389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40" name="Google Shape;1640;p13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774400" y="1779688"/>
            <a:ext cx="474000" cy="5389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15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5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1000"/>
                                        <p:tgtEl>
                                          <p:spTgt spid="160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Google Shape;2051;p150"/>
          <p:cNvSpPr txBox="1">
            <a:spLocks noGrp="1"/>
          </p:cNvSpPr>
          <p:nvPr>
            <p:ph type="body" idx="1"/>
          </p:nvPr>
        </p:nvSpPr>
        <p:spPr>
          <a:xfrm>
            <a:off x="324000" y="759300"/>
            <a:ext cx="8237700" cy="33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800"/>
              <a:t>4)	Fill in the missing digits.</a:t>
            </a:r>
            <a:endParaRPr sz="1800"/>
          </a:p>
        </p:txBody>
      </p:sp>
      <p:sp>
        <p:nvSpPr>
          <p:cNvPr id="2052" name="Google Shape;2052;p150"/>
          <p:cNvSpPr txBox="1">
            <a:spLocks noGrp="1"/>
          </p:cNvSpPr>
          <p:nvPr>
            <p:ph type="subTitle" idx="2"/>
          </p:nvPr>
        </p:nvSpPr>
        <p:spPr>
          <a:xfrm>
            <a:off x="1570025" y="134975"/>
            <a:ext cx="6855300" cy="33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000"/>
              </a:spcAft>
              <a:buNone/>
            </a:pPr>
            <a:r>
              <a:rPr lang="en-GB" dirty="0"/>
              <a:t>Use short division (including remainders)</a:t>
            </a:r>
            <a:endParaRPr dirty="0"/>
          </a:p>
        </p:txBody>
      </p:sp>
      <p:graphicFrame>
        <p:nvGraphicFramePr>
          <p:cNvPr id="2053" name="Google Shape;2053;p150"/>
          <p:cNvGraphicFramePr/>
          <p:nvPr/>
        </p:nvGraphicFramePr>
        <p:xfrm>
          <a:off x="324009" y="1383620"/>
          <a:ext cx="1681250" cy="794550"/>
        </p:xfrm>
        <a:graphic>
          <a:graphicData uri="http://schemas.openxmlformats.org/drawingml/2006/table">
            <a:tbl>
              <a:tblPr>
                <a:noFill/>
              </a:tblPr>
              <a:tblGrid>
                <a:gridCol w="3363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36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362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362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362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972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1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4</a:t>
                      </a: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6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r1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72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Lexend"/>
                          <a:ea typeface="Lexend"/>
                          <a:cs typeface="Lexend"/>
                          <a:sym typeface="Lexend"/>
                        </a:rPr>
                        <a:t>3</a:t>
                      </a: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dk1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4</a:t>
                      </a:r>
                      <a:endParaRPr sz="2000">
                        <a:solidFill>
                          <a:schemeClr val="dk1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dk1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3</a:t>
                      </a:r>
                      <a:endParaRPr sz="2000">
                        <a:solidFill>
                          <a:schemeClr val="dk1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dk1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9</a:t>
                      </a:r>
                      <a:endParaRPr sz="2000">
                        <a:solidFill>
                          <a:schemeClr val="dk1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solidFill>
                          <a:srgbClr val="037B7D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pSp>
        <p:nvGrpSpPr>
          <p:cNvPr id="2054" name="Google Shape;2054;p150"/>
          <p:cNvGrpSpPr/>
          <p:nvPr/>
        </p:nvGrpSpPr>
        <p:grpSpPr>
          <a:xfrm>
            <a:off x="679995" y="1773500"/>
            <a:ext cx="1325423" cy="376200"/>
            <a:chOff x="1734213" y="3652875"/>
            <a:chExt cx="1536900" cy="376200"/>
          </a:xfrm>
        </p:grpSpPr>
        <p:cxnSp>
          <p:nvCxnSpPr>
            <p:cNvPr id="2055" name="Google Shape;2055;p150"/>
            <p:cNvCxnSpPr/>
            <p:nvPr/>
          </p:nvCxnSpPr>
          <p:spPr>
            <a:xfrm rot="10800000">
              <a:off x="1753275" y="3652875"/>
              <a:ext cx="0" cy="376200"/>
            </a:xfrm>
            <a:prstGeom prst="straightConnector1">
              <a:avLst/>
            </a:prstGeom>
            <a:noFill/>
            <a:ln w="3810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056" name="Google Shape;2056;p150"/>
            <p:cNvCxnSpPr/>
            <p:nvPr/>
          </p:nvCxnSpPr>
          <p:spPr>
            <a:xfrm>
              <a:off x="1734213" y="3656700"/>
              <a:ext cx="1536900" cy="0"/>
            </a:xfrm>
            <a:prstGeom prst="straightConnector1">
              <a:avLst/>
            </a:prstGeom>
            <a:noFill/>
            <a:ln w="3810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sp>
        <p:nvSpPr>
          <p:cNvPr id="2057" name="Google Shape;2057;p150"/>
          <p:cNvSpPr txBox="1"/>
          <p:nvPr/>
        </p:nvSpPr>
        <p:spPr>
          <a:xfrm>
            <a:off x="996505" y="1773500"/>
            <a:ext cx="201000" cy="28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1</a:t>
            </a:r>
            <a:endParaRPr sz="18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2058" name="Google Shape;2058;p150"/>
          <p:cNvSpPr txBox="1"/>
          <p:nvPr/>
        </p:nvSpPr>
        <p:spPr>
          <a:xfrm>
            <a:off x="1341622" y="1773500"/>
            <a:ext cx="201000" cy="28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1</a:t>
            </a:r>
            <a:endParaRPr sz="18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graphicFrame>
        <p:nvGraphicFramePr>
          <p:cNvPr id="2059" name="Google Shape;2059;p150"/>
          <p:cNvGraphicFramePr/>
          <p:nvPr/>
        </p:nvGraphicFramePr>
        <p:xfrm>
          <a:off x="2365134" y="1383620"/>
          <a:ext cx="1681250" cy="794550"/>
        </p:xfrm>
        <a:graphic>
          <a:graphicData uri="http://schemas.openxmlformats.org/drawingml/2006/table">
            <a:tbl>
              <a:tblPr>
                <a:noFill/>
              </a:tblPr>
              <a:tblGrid>
                <a:gridCol w="3362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362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362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362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362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972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1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8</a:t>
                      </a: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6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r1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72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Lexend"/>
                          <a:ea typeface="Lexend"/>
                          <a:cs typeface="Lexend"/>
                          <a:sym typeface="Lexend"/>
                        </a:rPr>
                        <a:t>5</a:t>
                      </a: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dk1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9</a:t>
                      </a:r>
                      <a:endParaRPr sz="2000">
                        <a:solidFill>
                          <a:schemeClr val="dk1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dk1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3</a:t>
                      </a:r>
                      <a:endParaRPr sz="2000">
                        <a:solidFill>
                          <a:schemeClr val="dk1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dk1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1</a:t>
                      </a:r>
                      <a:endParaRPr sz="2000">
                        <a:solidFill>
                          <a:schemeClr val="dk1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solidFill>
                          <a:srgbClr val="037B7D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pSp>
        <p:nvGrpSpPr>
          <p:cNvPr id="2060" name="Google Shape;2060;p150"/>
          <p:cNvGrpSpPr/>
          <p:nvPr/>
        </p:nvGrpSpPr>
        <p:grpSpPr>
          <a:xfrm>
            <a:off x="2721120" y="1773500"/>
            <a:ext cx="1325423" cy="376200"/>
            <a:chOff x="1734213" y="3652875"/>
            <a:chExt cx="1536900" cy="376200"/>
          </a:xfrm>
        </p:grpSpPr>
        <p:cxnSp>
          <p:nvCxnSpPr>
            <p:cNvPr id="2061" name="Google Shape;2061;p150"/>
            <p:cNvCxnSpPr/>
            <p:nvPr/>
          </p:nvCxnSpPr>
          <p:spPr>
            <a:xfrm rot="10800000">
              <a:off x="1753275" y="3652875"/>
              <a:ext cx="0" cy="376200"/>
            </a:xfrm>
            <a:prstGeom prst="straightConnector1">
              <a:avLst/>
            </a:prstGeom>
            <a:noFill/>
            <a:ln w="3810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062" name="Google Shape;2062;p150"/>
            <p:cNvCxnSpPr/>
            <p:nvPr/>
          </p:nvCxnSpPr>
          <p:spPr>
            <a:xfrm>
              <a:off x="1734213" y="3656700"/>
              <a:ext cx="1536900" cy="0"/>
            </a:xfrm>
            <a:prstGeom prst="straightConnector1">
              <a:avLst/>
            </a:prstGeom>
            <a:noFill/>
            <a:ln w="3810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sp>
        <p:nvSpPr>
          <p:cNvPr id="2063" name="Google Shape;2063;p150"/>
          <p:cNvSpPr txBox="1"/>
          <p:nvPr/>
        </p:nvSpPr>
        <p:spPr>
          <a:xfrm>
            <a:off x="3037630" y="1773500"/>
            <a:ext cx="201000" cy="28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4</a:t>
            </a:r>
            <a:endParaRPr sz="18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2064" name="Google Shape;2064;p150"/>
          <p:cNvSpPr txBox="1"/>
          <p:nvPr/>
        </p:nvSpPr>
        <p:spPr>
          <a:xfrm>
            <a:off x="3382747" y="1773500"/>
            <a:ext cx="201000" cy="28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3</a:t>
            </a:r>
            <a:endParaRPr sz="18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graphicFrame>
        <p:nvGraphicFramePr>
          <p:cNvPr id="2065" name="Google Shape;2065;p150"/>
          <p:cNvGraphicFramePr/>
          <p:nvPr/>
        </p:nvGraphicFramePr>
        <p:xfrm>
          <a:off x="4572009" y="1383620"/>
          <a:ext cx="1681250" cy="794550"/>
        </p:xfrm>
        <a:graphic>
          <a:graphicData uri="http://schemas.openxmlformats.org/drawingml/2006/table">
            <a:tbl>
              <a:tblPr>
                <a:noFill/>
              </a:tblPr>
              <a:tblGrid>
                <a:gridCol w="3362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362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362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362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362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972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1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4</a:t>
                      </a: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9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r3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72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Lexend"/>
                          <a:ea typeface="Lexend"/>
                          <a:cs typeface="Lexend"/>
                          <a:sym typeface="Lexend"/>
                        </a:rPr>
                        <a:t>6</a:t>
                      </a: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dk1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8</a:t>
                      </a:r>
                      <a:endParaRPr sz="2000">
                        <a:solidFill>
                          <a:schemeClr val="dk1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dk1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9</a:t>
                      </a:r>
                      <a:endParaRPr sz="2000">
                        <a:solidFill>
                          <a:schemeClr val="dk1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dk1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7</a:t>
                      </a:r>
                      <a:endParaRPr sz="2000">
                        <a:solidFill>
                          <a:schemeClr val="dk1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solidFill>
                          <a:srgbClr val="037B7D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pSp>
        <p:nvGrpSpPr>
          <p:cNvPr id="2066" name="Google Shape;2066;p150"/>
          <p:cNvGrpSpPr/>
          <p:nvPr/>
        </p:nvGrpSpPr>
        <p:grpSpPr>
          <a:xfrm>
            <a:off x="4927995" y="1773500"/>
            <a:ext cx="1325423" cy="376200"/>
            <a:chOff x="1734213" y="3652875"/>
            <a:chExt cx="1536900" cy="376200"/>
          </a:xfrm>
        </p:grpSpPr>
        <p:cxnSp>
          <p:nvCxnSpPr>
            <p:cNvPr id="2067" name="Google Shape;2067;p150"/>
            <p:cNvCxnSpPr/>
            <p:nvPr/>
          </p:nvCxnSpPr>
          <p:spPr>
            <a:xfrm rot="10800000">
              <a:off x="1753275" y="3652875"/>
              <a:ext cx="0" cy="376200"/>
            </a:xfrm>
            <a:prstGeom prst="straightConnector1">
              <a:avLst/>
            </a:prstGeom>
            <a:noFill/>
            <a:ln w="3810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068" name="Google Shape;2068;p150"/>
            <p:cNvCxnSpPr/>
            <p:nvPr/>
          </p:nvCxnSpPr>
          <p:spPr>
            <a:xfrm>
              <a:off x="1734213" y="3656700"/>
              <a:ext cx="1536900" cy="0"/>
            </a:xfrm>
            <a:prstGeom prst="straightConnector1">
              <a:avLst/>
            </a:prstGeom>
            <a:noFill/>
            <a:ln w="3810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sp>
        <p:nvSpPr>
          <p:cNvPr id="2069" name="Google Shape;2069;p150"/>
          <p:cNvSpPr txBox="1"/>
          <p:nvPr/>
        </p:nvSpPr>
        <p:spPr>
          <a:xfrm>
            <a:off x="5244505" y="1773500"/>
            <a:ext cx="201000" cy="28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2</a:t>
            </a:r>
            <a:endParaRPr sz="18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2070" name="Google Shape;2070;p150"/>
          <p:cNvSpPr txBox="1"/>
          <p:nvPr/>
        </p:nvSpPr>
        <p:spPr>
          <a:xfrm>
            <a:off x="5589622" y="1773500"/>
            <a:ext cx="201000" cy="28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5</a:t>
            </a:r>
            <a:endParaRPr sz="18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graphicFrame>
        <p:nvGraphicFramePr>
          <p:cNvPr id="2071" name="Google Shape;2071;p150"/>
          <p:cNvGraphicFramePr/>
          <p:nvPr/>
        </p:nvGraphicFramePr>
        <p:xfrm>
          <a:off x="6778709" y="1383620"/>
          <a:ext cx="1681250" cy="794550"/>
        </p:xfrm>
        <a:graphic>
          <a:graphicData uri="http://schemas.openxmlformats.org/drawingml/2006/table">
            <a:tbl>
              <a:tblPr>
                <a:noFill/>
              </a:tblPr>
              <a:tblGrid>
                <a:gridCol w="3362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362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362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362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362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972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0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2</a:t>
                      </a: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9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r5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72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Lexend"/>
                          <a:ea typeface="Lexend"/>
                          <a:cs typeface="Lexend"/>
                          <a:sym typeface="Lexend"/>
                        </a:rPr>
                        <a:t>8</a:t>
                      </a:r>
                      <a:endParaRPr sz="20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dk1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2</a:t>
                      </a:r>
                      <a:endParaRPr sz="2000">
                        <a:solidFill>
                          <a:schemeClr val="dk1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dk1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3</a:t>
                      </a:r>
                      <a:endParaRPr sz="2000">
                        <a:solidFill>
                          <a:schemeClr val="dk1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solidFill>
                            <a:schemeClr val="dk1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7</a:t>
                      </a:r>
                      <a:endParaRPr sz="2000">
                        <a:solidFill>
                          <a:schemeClr val="dk1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>
                        <a:solidFill>
                          <a:srgbClr val="037B7D"/>
                        </a:solidFill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EFEFE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pSp>
        <p:nvGrpSpPr>
          <p:cNvPr id="2072" name="Google Shape;2072;p150"/>
          <p:cNvGrpSpPr/>
          <p:nvPr/>
        </p:nvGrpSpPr>
        <p:grpSpPr>
          <a:xfrm>
            <a:off x="7134695" y="1773500"/>
            <a:ext cx="1325423" cy="376200"/>
            <a:chOff x="1734213" y="3652875"/>
            <a:chExt cx="1536900" cy="376200"/>
          </a:xfrm>
        </p:grpSpPr>
        <p:cxnSp>
          <p:nvCxnSpPr>
            <p:cNvPr id="2073" name="Google Shape;2073;p150"/>
            <p:cNvCxnSpPr/>
            <p:nvPr/>
          </p:nvCxnSpPr>
          <p:spPr>
            <a:xfrm rot="10800000">
              <a:off x="1753275" y="3652875"/>
              <a:ext cx="0" cy="376200"/>
            </a:xfrm>
            <a:prstGeom prst="straightConnector1">
              <a:avLst/>
            </a:prstGeom>
            <a:noFill/>
            <a:ln w="3810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074" name="Google Shape;2074;p150"/>
            <p:cNvCxnSpPr/>
            <p:nvPr/>
          </p:nvCxnSpPr>
          <p:spPr>
            <a:xfrm>
              <a:off x="1734213" y="3656700"/>
              <a:ext cx="1536900" cy="0"/>
            </a:xfrm>
            <a:prstGeom prst="straightConnector1">
              <a:avLst/>
            </a:prstGeom>
            <a:noFill/>
            <a:ln w="3810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sp>
        <p:nvSpPr>
          <p:cNvPr id="2075" name="Google Shape;2075;p150"/>
          <p:cNvSpPr txBox="1"/>
          <p:nvPr/>
        </p:nvSpPr>
        <p:spPr>
          <a:xfrm>
            <a:off x="7451205" y="1773500"/>
            <a:ext cx="201000" cy="28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2</a:t>
            </a:r>
            <a:endParaRPr sz="18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2076" name="Google Shape;2076;p150"/>
          <p:cNvSpPr txBox="1"/>
          <p:nvPr/>
        </p:nvSpPr>
        <p:spPr>
          <a:xfrm>
            <a:off x="7796322" y="1773500"/>
            <a:ext cx="201000" cy="28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7</a:t>
            </a:r>
            <a:endParaRPr sz="18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2077" name="Google Shape;2077;p150"/>
          <p:cNvSpPr/>
          <p:nvPr/>
        </p:nvSpPr>
        <p:spPr>
          <a:xfrm>
            <a:off x="375500" y="1820750"/>
            <a:ext cx="247200" cy="281700"/>
          </a:xfrm>
          <a:prstGeom prst="rect">
            <a:avLst/>
          </a:prstGeom>
          <a:solidFill>
            <a:schemeClr val="lt1"/>
          </a:solidFill>
          <a:ln w="381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078" name="Google Shape;2078;p150"/>
          <p:cNvSpPr/>
          <p:nvPr/>
        </p:nvSpPr>
        <p:spPr>
          <a:xfrm>
            <a:off x="1819250" y="1441950"/>
            <a:ext cx="247200" cy="281700"/>
          </a:xfrm>
          <a:prstGeom prst="rect">
            <a:avLst/>
          </a:prstGeom>
          <a:solidFill>
            <a:schemeClr val="lt1"/>
          </a:solidFill>
          <a:ln w="381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079" name="Google Shape;2079;p150"/>
          <p:cNvSpPr/>
          <p:nvPr/>
        </p:nvSpPr>
        <p:spPr>
          <a:xfrm>
            <a:off x="3876650" y="1479150"/>
            <a:ext cx="247200" cy="281700"/>
          </a:xfrm>
          <a:prstGeom prst="rect">
            <a:avLst/>
          </a:prstGeom>
          <a:solidFill>
            <a:schemeClr val="lt1"/>
          </a:solidFill>
          <a:ln w="381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080" name="Google Shape;2080;p150"/>
          <p:cNvSpPr/>
          <p:nvPr/>
        </p:nvSpPr>
        <p:spPr>
          <a:xfrm>
            <a:off x="2807350" y="1820750"/>
            <a:ext cx="201000" cy="281700"/>
          </a:xfrm>
          <a:prstGeom prst="rect">
            <a:avLst/>
          </a:prstGeom>
          <a:solidFill>
            <a:schemeClr val="lt1"/>
          </a:solidFill>
          <a:ln w="381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081" name="Google Shape;2081;p150"/>
          <p:cNvSpPr/>
          <p:nvPr/>
        </p:nvSpPr>
        <p:spPr>
          <a:xfrm>
            <a:off x="3293075" y="1820750"/>
            <a:ext cx="201000" cy="234600"/>
          </a:xfrm>
          <a:prstGeom prst="rect">
            <a:avLst/>
          </a:prstGeom>
          <a:solidFill>
            <a:schemeClr val="lt1"/>
          </a:solidFill>
          <a:ln w="381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082" name="Google Shape;2082;p150"/>
          <p:cNvSpPr/>
          <p:nvPr/>
        </p:nvSpPr>
        <p:spPr>
          <a:xfrm>
            <a:off x="5350775" y="1441950"/>
            <a:ext cx="201000" cy="281700"/>
          </a:xfrm>
          <a:prstGeom prst="rect">
            <a:avLst/>
          </a:prstGeom>
          <a:solidFill>
            <a:schemeClr val="lt1"/>
          </a:solidFill>
          <a:ln w="381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083" name="Google Shape;2083;p150"/>
          <p:cNvSpPr/>
          <p:nvPr/>
        </p:nvSpPr>
        <p:spPr>
          <a:xfrm>
            <a:off x="6064738" y="1441950"/>
            <a:ext cx="201000" cy="281700"/>
          </a:xfrm>
          <a:prstGeom prst="rect">
            <a:avLst/>
          </a:prstGeom>
          <a:solidFill>
            <a:schemeClr val="lt1"/>
          </a:solidFill>
          <a:ln w="381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084" name="Google Shape;2084;p150"/>
          <p:cNvSpPr/>
          <p:nvPr/>
        </p:nvSpPr>
        <p:spPr>
          <a:xfrm>
            <a:off x="5193000" y="1797200"/>
            <a:ext cx="157800" cy="181200"/>
          </a:xfrm>
          <a:prstGeom prst="rect">
            <a:avLst/>
          </a:prstGeom>
          <a:solidFill>
            <a:schemeClr val="lt1"/>
          </a:solidFill>
          <a:ln w="381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085" name="Google Shape;2085;p150"/>
          <p:cNvSpPr/>
          <p:nvPr/>
        </p:nvSpPr>
        <p:spPr>
          <a:xfrm>
            <a:off x="7196175" y="1441950"/>
            <a:ext cx="201000" cy="281700"/>
          </a:xfrm>
          <a:prstGeom prst="rect">
            <a:avLst/>
          </a:prstGeom>
          <a:solidFill>
            <a:schemeClr val="lt1"/>
          </a:solidFill>
          <a:ln w="381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086" name="Google Shape;2086;p150"/>
          <p:cNvSpPr/>
          <p:nvPr/>
        </p:nvSpPr>
        <p:spPr>
          <a:xfrm>
            <a:off x="7401900" y="1820750"/>
            <a:ext cx="157800" cy="234600"/>
          </a:xfrm>
          <a:prstGeom prst="rect">
            <a:avLst/>
          </a:prstGeom>
          <a:solidFill>
            <a:schemeClr val="lt1"/>
          </a:solidFill>
          <a:ln w="381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087" name="Google Shape;2087;p150"/>
          <p:cNvSpPr/>
          <p:nvPr/>
        </p:nvSpPr>
        <p:spPr>
          <a:xfrm>
            <a:off x="7876475" y="1441950"/>
            <a:ext cx="201000" cy="281700"/>
          </a:xfrm>
          <a:prstGeom prst="rect">
            <a:avLst/>
          </a:prstGeom>
          <a:solidFill>
            <a:schemeClr val="lt1"/>
          </a:solidFill>
          <a:ln w="381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166EBA-C562-4B21-A73D-17B0EFFCE8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81B73FE-5106-4519-A727-317BE1CD2D0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15571" y="940786"/>
            <a:ext cx="4872024" cy="404438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9A3DAC5-C94F-4C9C-86CC-40FD934F656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614" y="0"/>
            <a:ext cx="4115571" cy="220527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EB517EA-6636-4A5E-874A-2CAEFB1618E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2205272"/>
            <a:ext cx="1908679" cy="104820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7D46FEFC-FAC5-4462-B846-D3D50FFA7CC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92630" y="2060992"/>
            <a:ext cx="1841077" cy="30684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583785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70E622-E7CF-4BDD-A5D6-82BD1922D3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3853" y="310866"/>
            <a:ext cx="6600600" cy="814500"/>
          </a:xfrm>
        </p:spPr>
        <p:txBody>
          <a:bodyPr/>
          <a:lstStyle/>
          <a:p>
            <a:r>
              <a:rPr lang="en-GB" dirty="0">
                <a:latin typeface="Century Gothic" panose="020B0502020202020204" pitchFamily="34" charset="0"/>
              </a:rPr>
              <a:t>How you can help your child in maths:</a:t>
            </a:r>
            <a:br>
              <a:rPr lang="en-GB" dirty="0">
                <a:latin typeface="Century Gothic" panose="020B0502020202020204" pitchFamily="34" charset="0"/>
              </a:rPr>
            </a:br>
            <a:r>
              <a:rPr lang="en-GB" dirty="0">
                <a:solidFill>
                  <a:srgbClr val="FF0000"/>
                </a:solidFill>
                <a:latin typeface="Century Gothic" panose="020B0502020202020204" pitchFamily="34" charset="0"/>
              </a:rPr>
              <a:t>First – make sure they know their times tables</a:t>
            </a:r>
            <a:br>
              <a:rPr lang="en-GB" dirty="0">
                <a:solidFill>
                  <a:srgbClr val="FF0000"/>
                </a:solidFill>
                <a:latin typeface="Century Gothic" panose="020B0502020202020204" pitchFamily="34" charset="0"/>
              </a:rPr>
            </a:br>
            <a:r>
              <a:rPr lang="en-GB" dirty="0">
                <a:solidFill>
                  <a:srgbClr val="FF0000"/>
                </a:solidFill>
                <a:latin typeface="Century Gothic" panose="020B0502020202020204" pitchFamily="34" charset="0"/>
              </a:rPr>
              <a:t>TTRS</a:t>
            </a:r>
            <a:br>
              <a:rPr lang="en-GB" dirty="0">
                <a:latin typeface="Century Gothic" panose="020B0502020202020204" pitchFamily="34" charset="0"/>
              </a:rPr>
            </a:br>
            <a:r>
              <a:rPr lang="en-GB" dirty="0">
                <a:solidFill>
                  <a:schemeClr val="accent4">
                    <a:lumMod val="75000"/>
                  </a:schemeClr>
                </a:solidFill>
                <a:latin typeface="Century Gothic" panose="020B0502020202020204" pitchFamily="34" charset="0"/>
              </a:rPr>
              <a:t>Then – ensure number bonds are secure. </a:t>
            </a:r>
            <a:br>
              <a:rPr lang="en-GB" dirty="0">
                <a:solidFill>
                  <a:schemeClr val="accent4">
                    <a:lumMod val="75000"/>
                  </a:schemeClr>
                </a:solidFill>
                <a:latin typeface="Century Gothic" panose="020B0502020202020204" pitchFamily="34" charset="0"/>
              </a:rPr>
            </a:br>
            <a:r>
              <a:rPr lang="en-GB" dirty="0">
                <a:solidFill>
                  <a:schemeClr val="accent4">
                    <a:lumMod val="75000"/>
                  </a:schemeClr>
                </a:solidFill>
                <a:latin typeface="Century Gothic" panose="020B0502020202020204" pitchFamily="34" charset="0"/>
              </a:rPr>
              <a:t>Hit the button </a:t>
            </a:r>
            <a:br>
              <a:rPr lang="en-GB" dirty="0">
                <a:latin typeface="Century Gothic" panose="020B0502020202020204" pitchFamily="34" charset="0"/>
              </a:rPr>
            </a:br>
            <a:r>
              <a:rPr lang="en-GB" dirty="0">
                <a:solidFill>
                  <a:schemeClr val="accent1">
                    <a:lumMod val="25000"/>
                  </a:schemeClr>
                </a:solidFill>
                <a:latin typeface="Century Gothic" panose="020B0502020202020204" pitchFamily="34" charset="0"/>
              </a:rPr>
              <a:t>Next – see the maths in life  </a:t>
            </a:r>
            <a:br>
              <a:rPr lang="en-GB" dirty="0">
                <a:latin typeface="Century Gothic" panose="020B0502020202020204" pitchFamily="34" charset="0"/>
              </a:rPr>
            </a:br>
            <a:br>
              <a:rPr lang="en-GB" dirty="0">
                <a:latin typeface="Century Gothic" panose="020B0502020202020204" pitchFamily="34" charset="0"/>
              </a:rPr>
            </a:br>
            <a:endParaRPr lang="en-GB" dirty="0">
              <a:latin typeface="Century Gothic" panose="020B0502020202020204" pitchFamily="34" charset="0"/>
            </a:endParaRPr>
          </a:p>
        </p:txBody>
      </p:sp>
      <p:pic>
        <p:nvPicPr>
          <p:cNvPr id="4" name="Picture 3">
            <a:hlinkClick r:id="rId2"/>
            <a:extLst>
              <a:ext uri="{FF2B5EF4-FFF2-40B4-BE49-F238E27FC236}">
                <a16:creationId xmlns:a16="http://schemas.microsoft.com/office/drawing/2014/main" id="{3EE0075F-215E-4F18-8DEC-811C3B68C0A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35881" y="261181"/>
            <a:ext cx="2210398" cy="88415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53073DE-308D-4427-AA00-AA168D6F7456}"/>
              </a:ext>
            </a:extLst>
          </p:cNvPr>
          <p:cNvSpPr txBox="1"/>
          <p:nvPr/>
        </p:nvSpPr>
        <p:spPr>
          <a:xfrm>
            <a:off x="222727" y="2732763"/>
            <a:ext cx="457200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1" i="0" dirty="0">
                <a:solidFill>
                  <a:srgbClr val="0A0A0A"/>
                </a:solidFill>
                <a:effectLst/>
                <a:latin typeface="Century Gothic" panose="020B0502020202020204" pitchFamily="34" charset="0"/>
              </a:rPr>
              <a:t>Practical Kitchen Maths</a:t>
            </a:r>
            <a:endParaRPr lang="en-GB" dirty="0">
              <a:latin typeface="Century Gothic" panose="020B0502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7B7E691-D10B-410C-913E-65EC2F1AD780}"/>
              </a:ext>
            </a:extLst>
          </p:cNvPr>
          <p:cNvSpPr txBox="1"/>
          <p:nvPr/>
        </p:nvSpPr>
        <p:spPr>
          <a:xfrm>
            <a:off x="2372453" y="3093926"/>
            <a:ext cx="457200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1" i="0" dirty="0">
                <a:solidFill>
                  <a:srgbClr val="0A0A0A"/>
                </a:solidFill>
                <a:effectLst/>
                <a:latin typeface="Century Gothic" panose="020B0502020202020204" pitchFamily="34" charset="0"/>
              </a:rPr>
              <a:t>Real-World Money &amp; Percentages</a:t>
            </a:r>
            <a:endParaRPr lang="en-GB" dirty="0">
              <a:latin typeface="Century Gothic" panose="020B050202020202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CC0AA7E-B187-4C4F-B663-E261D6DF21AD}"/>
              </a:ext>
            </a:extLst>
          </p:cNvPr>
          <p:cNvSpPr txBox="1"/>
          <p:nvPr/>
        </p:nvSpPr>
        <p:spPr>
          <a:xfrm>
            <a:off x="3241040" y="2685968"/>
            <a:ext cx="457200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1" i="0" dirty="0">
                <a:solidFill>
                  <a:srgbClr val="0A0A0A"/>
                </a:solidFill>
                <a:effectLst/>
                <a:latin typeface="Century Gothic" panose="020B0502020202020204" pitchFamily="34" charset="0"/>
              </a:rPr>
              <a:t>Telling Time</a:t>
            </a:r>
            <a:endParaRPr lang="en-GB" dirty="0">
              <a:latin typeface="Century Gothic" panose="020B0502020202020204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901D65F-EDF3-40A9-9814-51A24C39C6F5}"/>
              </a:ext>
            </a:extLst>
          </p:cNvPr>
          <p:cNvSpPr txBox="1"/>
          <p:nvPr/>
        </p:nvSpPr>
        <p:spPr>
          <a:xfrm>
            <a:off x="222727" y="3543062"/>
            <a:ext cx="3511973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100" b="1" i="0" dirty="0">
                <a:solidFill>
                  <a:srgbClr val="0A0A0A"/>
                </a:solidFill>
                <a:effectLst/>
                <a:latin typeface="Century Gothic" panose="020B0502020202020204" pitchFamily="34" charset="0"/>
              </a:rPr>
              <a:t>Standard Deck Card Games - Math War</a:t>
            </a:r>
            <a:r>
              <a:rPr lang="en-GB" sz="1100" b="0" i="0" dirty="0">
                <a:solidFill>
                  <a:srgbClr val="0A0A0A"/>
                </a:solidFill>
                <a:effectLst/>
                <a:latin typeface="Century Gothic" panose="020B0502020202020204" pitchFamily="34" charset="0"/>
              </a:rPr>
              <a:t>: A versatile game for 2 players. Each player flips over two cards and performs an operation (addition, subtraction, multiplication, or division). The player with the highest total (the "sum" or "product") wins the round.</a:t>
            </a:r>
          </a:p>
          <a:p>
            <a:endParaRPr lang="en-GB" dirty="0">
              <a:latin typeface="Century Gothic" panose="020B0502020202020204" pitchFamily="34" charset="0"/>
            </a:endParaRPr>
          </a:p>
        </p:txBody>
      </p:sp>
      <p:pic>
        <p:nvPicPr>
          <p:cNvPr id="14" name="Picture 13">
            <a:hlinkClick r:id="rId4"/>
            <a:extLst>
              <a:ext uri="{FF2B5EF4-FFF2-40B4-BE49-F238E27FC236}">
                <a16:creationId xmlns:a16="http://schemas.microsoft.com/office/drawing/2014/main" id="{34CBD5CE-D2EE-45EB-9DC8-E260DB57107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49967" y="1364953"/>
            <a:ext cx="1988971" cy="1248551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E4342954-F24D-4421-A462-313757C6AB6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34520" y="2921126"/>
            <a:ext cx="1500397" cy="15623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237004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428E4F-5ACD-47D7-B047-05CCA19831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Key vocabulary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C747103-E15B-4309-9315-196AE6BB115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6090" y="574104"/>
            <a:ext cx="3172268" cy="362953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979F567-7777-43DA-9401-1950315B279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30463" y="226306"/>
            <a:ext cx="3177031" cy="231966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9116FFE-E0E7-4CCA-9DE2-8B80156EE14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53636" y="2545967"/>
            <a:ext cx="3484274" cy="25023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0627411"/>
      </p:ext>
    </p:extLst>
  </p:cSld>
  <p:clrMapOvr>
    <a:masterClrMapping/>
  </p:clrMapOvr>
</p:sld>
</file>

<file path=ppt/theme/theme1.xml><?xml version="1.0" encoding="utf-8"?>
<a:theme xmlns:a="http://schemas.openxmlformats.org/drawingml/2006/main" name="Oak theme - September 2023">
  <a:themeElements>
    <a:clrScheme name="Simple Light">
      <a:dk1>
        <a:srgbClr val="000000"/>
      </a:dk1>
      <a:lt1>
        <a:srgbClr val="FFFFFF"/>
      </a:lt1>
      <a:dk2>
        <a:srgbClr val="878787"/>
      </a:dk2>
      <a:lt2>
        <a:srgbClr val="F0F0F0"/>
      </a:lt2>
      <a:accent1>
        <a:srgbClr val="BEF2BD"/>
      </a:accent1>
      <a:accent2>
        <a:srgbClr val="374CF1"/>
      </a:accent2>
      <a:accent3>
        <a:srgbClr val="D02AA7"/>
      </a:accent3>
      <a:accent4>
        <a:srgbClr val="845AD9"/>
      </a:accent4>
      <a:accent5>
        <a:srgbClr val="037B7D"/>
      </a:accent5>
      <a:accent6>
        <a:srgbClr val="C63D01"/>
      </a:accent6>
      <a:hlink>
        <a:srgbClr val="374CF1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368</TotalTime>
  <Words>813</Words>
  <Application>Microsoft Office PowerPoint</Application>
  <PresentationFormat>On-screen Show (16:9)</PresentationFormat>
  <Paragraphs>363</Paragraphs>
  <Slides>16</Slides>
  <Notes>13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5" baseType="lpstr">
      <vt:lpstr>ABeeZee</vt:lpstr>
      <vt:lpstr>Arial</vt:lpstr>
      <vt:lpstr>Calibri</vt:lpstr>
      <vt:lpstr>Century Gothic</vt:lpstr>
      <vt:lpstr>Kalam</vt:lpstr>
      <vt:lpstr>Lexend</vt:lpstr>
      <vt:lpstr>Lexend Light</vt:lpstr>
      <vt:lpstr>Lexend Medium</vt:lpstr>
      <vt:lpstr>Oak theme - September 2023</vt:lpstr>
      <vt:lpstr>Welcome  Please find a seat and get yourself some squared paper and a pencil.   Aims of session: - to understand the formal written methods for Year 5 addition, subtraction, multiplication and division - to know how to support my child at home  </vt:lpstr>
      <vt:lpstr>Addition with regrouping ones and tens</vt:lpstr>
      <vt:lpstr>Addition Regrouping ones and tens</vt:lpstr>
      <vt:lpstr>Problem solving with regrouping</vt:lpstr>
      <vt:lpstr>Subtraction regrouping in the ones or tens</vt:lpstr>
      <vt:lpstr>Regrouping in the ones and tens</vt:lpstr>
      <vt:lpstr>PowerPoint Presentation</vt:lpstr>
      <vt:lpstr>Regrouping in long multiplication</vt:lpstr>
      <vt:lpstr>Sam, Andeep and Aisha are solving 232 × 42  Who is correct? Justify your thinking to your partner. </vt:lpstr>
      <vt:lpstr>Multiple regroupings</vt:lpstr>
      <vt:lpstr>Division Record regrouping and remainders in short division</vt:lpstr>
      <vt:lpstr>Record regrouping and remainders in short division</vt:lpstr>
      <vt:lpstr>PowerPoint Presentation</vt:lpstr>
      <vt:lpstr>PowerPoint Presentation</vt:lpstr>
      <vt:lpstr>How you can help your child in maths: First – make sure they know their times tables TTRS Then – ensure number bonds are secure.  Hit the button  Next – see the maths in life    </vt:lpstr>
      <vt:lpstr>Key vocabulary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5, Unit 4, Learning Outcome 16</dc:title>
  <dc:creator>Sharon Williams</dc:creator>
  <cp:lastModifiedBy>Sharon Williams</cp:lastModifiedBy>
  <cp:revision>16</cp:revision>
  <dcterms:modified xsi:type="dcterms:W3CDTF">2026-02-24T16:28:38Z</dcterms:modified>
</cp:coreProperties>
</file>